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0"/>
  </p:notesMasterIdLst>
  <p:sldIdLst>
    <p:sldId id="256" r:id="rId2"/>
    <p:sldId id="313" r:id="rId3"/>
    <p:sldId id="312" r:id="rId4"/>
    <p:sldId id="304" r:id="rId5"/>
    <p:sldId id="308" r:id="rId6"/>
    <p:sldId id="309" r:id="rId7"/>
    <p:sldId id="310" r:id="rId8"/>
    <p:sldId id="311" r:id="rId9"/>
  </p:sldIdLst>
  <p:sldSz cx="10080625" cy="5670550"/>
  <p:notesSz cx="7559675" cy="106918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55861"/>
    <a:srgbClr val="0F5BBF"/>
    <a:srgbClr val="09D15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502" autoAdjust="0"/>
    <p:restoredTop sz="94552" autoAdjust="0"/>
  </p:normalViewPr>
  <p:slideViewPr>
    <p:cSldViewPr snapToGrid="0">
      <p:cViewPr varScale="1">
        <p:scale>
          <a:sx n="121" d="100"/>
          <a:sy n="121" d="100"/>
        </p:scale>
        <p:origin x="125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4281488" y="0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605D5D7-01BB-4CEB-B67F-7C4AD2DBA0D3}" type="datetimeFigureOut">
              <a:rPr lang="pt-BR" smtClean="0"/>
              <a:t>19/02/2026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573088" y="1336675"/>
            <a:ext cx="6413500" cy="36083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755650" y="5145088"/>
            <a:ext cx="6048375" cy="42100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10155238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4281488" y="10155238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154E875-B5C1-4AFC-AB4B-77A8161304B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299784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154E875-B5C1-4AFC-AB4B-77A8161304B4}" type="slidenum">
              <a:rPr lang="pt-BR" smtClean="0"/>
              <a:t>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8009844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6EFE500-CA18-805C-5661-FDF10CEC830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>
            <a:extLst>
              <a:ext uri="{FF2B5EF4-FFF2-40B4-BE49-F238E27FC236}">
                <a16:creationId xmlns:a16="http://schemas.microsoft.com/office/drawing/2014/main" id="{CE8E0A81-7CB4-DA17-FE50-BBBA7C0C326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>
            <a:extLst>
              <a:ext uri="{FF2B5EF4-FFF2-40B4-BE49-F238E27FC236}">
                <a16:creationId xmlns:a16="http://schemas.microsoft.com/office/drawing/2014/main" id="{71CDBA7E-AD9C-B795-C1CA-D5FBB60CA7E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83232E1A-8ED0-1C1E-7456-98A1974C461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044A694-917A-A342-A91B-ECB99F0DF55D}" type="slidenum">
              <a:rPr lang="pt-BR" smtClean="0"/>
              <a:pPr/>
              <a:t>2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5419211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F449A7D-EC53-8819-ECA5-2DA71169E5A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>
            <a:extLst>
              <a:ext uri="{FF2B5EF4-FFF2-40B4-BE49-F238E27FC236}">
                <a16:creationId xmlns:a16="http://schemas.microsoft.com/office/drawing/2014/main" id="{0CF08C77-BD4C-4ADE-A8D4-48B68C8306F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>
            <a:extLst>
              <a:ext uri="{FF2B5EF4-FFF2-40B4-BE49-F238E27FC236}">
                <a16:creationId xmlns:a16="http://schemas.microsoft.com/office/drawing/2014/main" id="{BB3D7486-0117-B895-E256-F2BBD2F2AAF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C77F37D0-BC9D-5BDF-6107-0130337904E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044A694-917A-A342-A91B-ECB99F0DF55D}" type="slidenum">
              <a:rPr lang="pt-BR" smtClean="0"/>
              <a:pPr/>
              <a:t>3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4973608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C9A13A0-D38A-9904-07F4-43982C68813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>
            <a:extLst>
              <a:ext uri="{FF2B5EF4-FFF2-40B4-BE49-F238E27FC236}">
                <a16:creationId xmlns:a16="http://schemas.microsoft.com/office/drawing/2014/main" id="{EA34AD4A-CF90-3FAF-A3F2-4BEB8913C56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>
            <a:extLst>
              <a:ext uri="{FF2B5EF4-FFF2-40B4-BE49-F238E27FC236}">
                <a16:creationId xmlns:a16="http://schemas.microsoft.com/office/drawing/2014/main" id="{C5C382DA-9368-9741-E484-47476E96020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F4814D99-9E46-D1D7-00B3-4236FA8EC65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044A694-917A-A342-A91B-ECB99F0DF55D}" type="slidenum">
              <a:rPr lang="pt-BR" smtClean="0"/>
              <a:pPr/>
              <a:t>4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4583414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937F3CE-FBA5-4A2E-86AE-53F88BD1D14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>
            <a:extLst>
              <a:ext uri="{FF2B5EF4-FFF2-40B4-BE49-F238E27FC236}">
                <a16:creationId xmlns:a16="http://schemas.microsoft.com/office/drawing/2014/main" id="{A307C97F-DBF9-D178-4723-43C865C58E7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>
            <a:extLst>
              <a:ext uri="{FF2B5EF4-FFF2-40B4-BE49-F238E27FC236}">
                <a16:creationId xmlns:a16="http://schemas.microsoft.com/office/drawing/2014/main" id="{6789F3CA-1CEC-656C-6333-E92F1EF6359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D05D5AC4-212F-C358-47F9-52BBBF86345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044A694-917A-A342-A91B-ECB99F0DF55D}" type="slidenum">
              <a:rPr lang="pt-BR" smtClean="0"/>
              <a:pPr/>
              <a:t>5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2011016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2DAA208-A8BF-7CDF-8794-DAA94D05A50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>
            <a:extLst>
              <a:ext uri="{FF2B5EF4-FFF2-40B4-BE49-F238E27FC236}">
                <a16:creationId xmlns:a16="http://schemas.microsoft.com/office/drawing/2014/main" id="{E121A197-037E-CA25-6A9E-E5ED8C8263F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>
            <a:extLst>
              <a:ext uri="{FF2B5EF4-FFF2-40B4-BE49-F238E27FC236}">
                <a16:creationId xmlns:a16="http://schemas.microsoft.com/office/drawing/2014/main" id="{78784427-40DD-F2F6-EF28-FF5BA6CE6C2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64E6D871-9A03-A2A7-B6D4-B184A524176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044A694-917A-A342-A91B-ECB99F0DF55D}" type="slidenum">
              <a:rPr lang="pt-BR" smtClean="0"/>
              <a:pPr/>
              <a:t>6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2524942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2274CD6-992C-D414-4517-9E110313258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>
            <a:extLst>
              <a:ext uri="{FF2B5EF4-FFF2-40B4-BE49-F238E27FC236}">
                <a16:creationId xmlns:a16="http://schemas.microsoft.com/office/drawing/2014/main" id="{CF3E84BD-91E4-10C2-2717-3D3203ED011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>
            <a:extLst>
              <a:ext uri="{FF2B5EF4-FFF2-40B4-BE49-F238E27FC236}">
                <a16:creationId xmlns:a16="http://schemas.microsoft.com/office/drawing/2014/main" id="{FCD3B3D5-550F-B1AF-92E4-5C8609A0527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3B06C33A-A31B-21F9-4284-5F297443586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044A694-917A-A342-A91B-ECB99F0DF55D}" type="slidenum">
              <a:rPr lang="pt-BR" smtClean="0"/>
              <a:pPr/>
              <a:t>7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5348093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814F4DA-EC52-C49D-696F-465C8A23135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>
            <a:extLst>
              <a:ext uri="{FF2B5EF4-FFF2-40B4-BE49-F238E27FC236}">
                <a16:creationId xmlns:a16="http://schemas.microsoft.com/office/drawing/2014/main" id="{143A1F0C-A1CF-C6A3-9E60-DEAB6A9EAD1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>
            <a:extLst>
              <a:ext uri="{FF2B5EF4-FFF2-40B4-BE49-F238E27FC236}">
                <a16:creationId xmlns:a16="http://schemas.microsoft.com/office/drawing/2014/main" id="{D8F702B9-7511-7FE5-3804-D14FE0DA031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7F92A9B6-DE23-32EB-5A84-077BA942B96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044A694-917A-A342-A91B-ECB99F0DF55D}" type="slidenum">
              <a:rPr lang="pt-BR" smtClean="0"/>
              <a:pPr/>
              <a:t>8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27312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CC24708B-7817-49C8-8E79-8222531C5A71}" type="slidenum">
              <a:t>‹nº›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pt-BR" sz="4400" b="0" strike="noStrike" spc="-1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pt-BR" sz="3200" b="0" strike="noStrike" spc="-1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504000" y="304416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pt-BR" sz="3200" b="0" strike="noStrike" spc="-1"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42170857-2CAA-4DF0-9E72-919A3F1B359E}" type="slidenum">
              <a:t>‹nº›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pt-BR" sz="4400" b="0" strike="noStrike" spc="-1"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pt-BR" sz="3200" b="0" strike="noStrike" spc="-1"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pt-BR" sz="3200" b="0" strike="noStrike" spc="-1"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/>
          </p:nvPr>
        </p:nvSpPr>
        <p:spPr>
          <a:xfrm>
            <a:off x="504000" y="3044160"/>
            <a:ext cx="4426920" cy="1568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pt-BR" sz="3200" b="0" strike="noStrike" spc="-1"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/>
          </p:nvPr>
        </p:nvSpPr>
        <p:spPr>
          <a:xfrm>
            <a:off x="5152680" y="3044160"/>
            <a:ext cx="4426920" cy="1568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pt-BR" sz="3200" b="0" strike="noStrike" spc="-1">
              <a:latin typeface="Arial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247FF92E-FBFA-4F20-B0A6-CFF9DAACFB9F}" type="slidenum">
              <a:t>‹nº›</a:t>
            </a:fld>
            <a:endParaRPr/>
          </a:p>
        </p:txBody>
      </p:sp>
      <p:sp>
        <p:nvSpPr>
          <p:cNvPr id="9" name="PlaceHolder 8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pt-BR" sz="4400" b="0" strike="noStrike" spc="-1"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pt-BR" sz="3200" b="0" strike="noStrike" spc="-1"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/>
          </p:nvPr>
        </p:nvSpPr>
        <p:spPr>
          <a:xfrm>
            <a:off x="357120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pt-BR" sz="3200" b="0" strike="noStrike" spc="-1"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/>
          </p:nvPr>
        </p:nvSpPr>
        <p:spPr>
          <a:xfrm>
            <a:off x="663804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pt-BR" sz="3200" b="0" strike="noStrike" spc="-1"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/>
          </p:nvPr>
        </p:nvSpPr>
        <p:spPr>
          <a:xfrm>
            <a:off x="504000" y="304416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pt-BR" sz="3200" b="0" strike="noStrike" spc="-1">
              <a:latin typeface="Arial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/>
          </p:nvPr>
        </p:nvSpPr>
        <p:spPr>
          <a:xfrm>
            <a:off x="3571200" y="304416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pt-BR" sz="3200" b="0" strike="noStrike" spc="-1">
              <a:latin typeface="Arial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/>
          </p:nvPr>
        </p:nvSpPr>
        <p:spPr>
          <a:xfrm>
            <a:off x="6638040" y="304416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pt-BR" sz="3200" b="0" strike="noStrike" spc="-1">
              <a:latin typeface="Arial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A52EF9C9-98DB-4F58-8800-D9F9D8D6BEFF}" type="slidenum">
              <a:t>‹nº›</a:t>
            </a:fld>
            <a:endParaRPr/>
          </a:p>
        </p:txBody>
      </p:sp>
      <p:sp>
        <p:nvSpPr>
          <p:cNvPr id="11" name="PlaceHolder 10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pt-BR" sz="4400" b="0" strike="noStrike" spc="-1"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pt-BR" sz="3200" b="0" strike="noStrike" spc="-1"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2" name="PlaceHolder 4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2D748E93-EEB6-4897-804D-E2EF3DAAF3DE}" type="slidenum">
              <a:t>‹nº›</a:t>
            </a:fld>
            <a:endParaRPr/>
          </a:p>
        </p:txBody>
      </p:sp>
      <p:sp>
        <p:nvSpPr>
          <p:cNvPr id="3" name="PlaceHolder 5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pt-BR" sz="4400" b="0" strike="noStrike" spc="-1"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pt-BR" sz="3200" b="0" strike="noStrike" spc="-1"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512E9E99-EF2C-4A2B-8D38-36168E7FB7F4}" type="slidenum">
              <a:t>‹nº›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pt-BR" sz="4400" b="0" strike="noStrike" spc="-1"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pt-BR" sz="3200" b="0" strike="noStrike" spc="-1"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pt-BR" sz="3200" b="0" strike="noStrike" spc="-1"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58451E36-055B-4B0E-8EE9-FE6DA0783474}" type="slidenum">
              <a:t>‹nº›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pt-BR" sz="4400" b="0" strike="noStrike" spc="-1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9FD03CC4-AA7C-4A52-9CE7-09930EB86A2E}" type="slidenum">
              <a:t>‹nº›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1640" cy="4388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pt-BR" sz="3200" b="0" strike="noStrike" spc="-1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78A5474C-CA29-4790-8B13-03E569791913}" type="slidenum">
              <a:t>‹nº›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pt-BR" sz="4400" b="0" strike="noStrike" spc="-1"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pt-BR" sz="3200" b="0" strike="noStrike" spc="-1"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pt-BR" sz="3200" b="0" strike="noStrike" spc="-1"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/>
          </p:nvPr>
        </p:nvSpPr>
        <p:spPr>
          <a:xfrm>
            <a:off x="504000" y="3044160"/>
            <a:ext cx="4426920" cy="1568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pt-BR" sz="3200" b="0" strike="noStrike" spc="-1"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221CE64A-A2C3-4A9E-B504-A1EAFAE0FA14}" type="slidenum">
              <a:t>‹nº›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pt-BR" sz="4400" b="0" strike="noStrike" spc="-1"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pt-BR" sz="3200" b="0" strike="noStrike" spc="-1"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pt-BR" sz="3200" b="0" strike="noStrike" spc="-1"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/>
          </p:nvPr>
        </p:nvSpPr>
        <p:spPr>
          <a:xfrm>
            <a:off x="5152680" y="3044160"/>
            <a:ext cx="4426920" cy="1568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pt-BR" sz="3200" b="0" strike="noStrike" spc="-1"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92209DDB-8D77-481A-B551-43BB423C6508}" type="slidenum">
              <a:t>‹nº›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pt-BR" sz="4400" b="0" strike="noStrike" spc="-1"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pt-BR" sz="3200" b="0" strike="noStrike" spc="-1"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pt-BR" sz="3200" b="0" strike="noStrike" spc="-1"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/>
          </p:nvPr>
        </p:nvSpPr>
        <p:spPr>
          <a:xfrm>
            <a:off x="504000" y="304416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pt-BR" sz="3200" b="0" strike="noStrike" spc="-1"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5FCD8F80-7AAC-4EC2-85D8-EB167A1B8453}" type="slidenum">
              <a:t>‹nº›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r>
              <a:rPr lang="pt-BR" sz="4400" b="0" strike="noStrike" spc="-1">
                <a:latin typeface="Arial"/>
              </a:rPr>
              <a:t>Clique para editar o formato do texto do título</a:t>
            </a: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3200" b="0" strike="noStrike" spc="-1">
                <a:latin typeface="Arial"/>
              </a:rPr>
              <a:t>Clique para editar o formato do texto da estrutura de tópicos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pt-BR" sz="2800" b="0" strike="noStrike" spc="-1">
                <a:latin typeface="Arial"/>
              </a:rPr>
              <a:t>2.º nível da estrutura de tópicos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2400" b="0" strike="noStrike" spc="-1">
                <a:latin typeface="Arial"/>
              </a:rPr>
              <a:t>3.º nível da estrutura de tópicos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pt-BR" sz="2000" b="0" strike="noStrike" spc="-1">
                <a:latin typeface="Arial"/>
              </a:rPr>
              <a:t>4.º nível da estrutura de tópicos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2000" b="0" strike="noStrike" spc="-1">
                <a:latin typeface="Arial"/>
              </a:rPr>
              <a:t>5.º nível da estrutura de tópicos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2000" b="0" strike="noStrike" spc="-1">
                <a:latin typeface="Arial"/>
              </a:rPr>
              <a:t>6.º nível da estrutura de tópicos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2000" b="0" strike="noStrike" spc="-1">
                <a:latin typeface="Arial"/>
              </a:rPr>
              <a:t>7.º nível da estrutura de tópicos</a:t>
            </a: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504000" y="5165280"/>
            <a:ext cx="2348280" cy="390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pt-BR" sz="1400" b="0" strike="noStrike" spc="-1">
                <a:latin typeface="Times New Roman"/>
              </a:defRPr>
            </a:lvl1pPr>
          </a:lstStyle>
          <a:p>
            <a:pPr indent="0">
              <a:buNone/>
            </a:pPr>
            <a:r>
              <a:rPr lang="pt-BR" sz="1400" b="0" strike="noStrike" spc="-1">
                <a:latin typeface="Times New Roman"/>
              </a:rPr>
              <a:t>&lt;data/hora&gt;</a:t>
            </a: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447360" y="5165280"/>
            <a:ext cx="3195000" cy="390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buNone/>
              <a:defRPr lang="pt-BR" sz="1400" b="0" strike="noStrike" spc="-1">
                <a:latin typeface="Times New Roman"/>
              </a:defRPr>
            </a:lvl1pPr>
          </a:lstStyle>
          <a:p>
            <a:pPr indent="0" algn="ctr">
              <a:buNone/>
            </a:pPr>
            <a:r>
              <a:rPr lang="pt-BR" sz="1400" b="0" strike="noStrike" spc="-1">
                <a:latin typeface="Times New Roman"/>
              </a:rPr>
              <a:t>&lt;rodapé&gt;</a:t>
            </a: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7227360" y="5165280"/>
            <a:ext cx="2348280" cy="390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buNone/>
              <a:defRPr lang="pt-BR" sz="1400" b="0" strike="noStrike" spc="-1">
                <a:latin typeface="Times New Roman"/>
              </a:defRPr>
            </a:lvl1pPr>
          </a:lstStyle>
          <a:p>
            <a:pPr indent="0" algn="r">
              <a:buNone/>
            </a:pPr>
            <a:fld id="{A22CDE8A-8A54-4A01-9F71-49C31B9A91E0}" type="slidenum">
              <a:rPr lang="pt-BR" sz="1400" b="0" strike="noStrike" spc="-1">
                <a:latin typeface="Times New Roman"/>
              </a:rPr>
              <a:t>‹nº›</a:t>
            </a:fld>
            <a:endParaRPr lang="pt-BR" sz="1400" b="0" strike="noStrike" spc="-1"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sv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svg"/><Relationship Id="rId5" Type="http://schemas.openxmlformats.org/officeDocument/2006/relationships/image" Target="../media/image3.png"/><Relationship Id="rId4" Type="http://schemas.openxmlformats.org/officeDocument/2006/relationships/image" Target="../media/image2.sv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sv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sv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sv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sv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sv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sv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504492" y="1933560"/>
            <a:ext cx="9071640" cy="1840154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r>
              <a:rPr lang="pt-BR" sz="5400" b="1" strike="noStrike" spc="-1" dirty="0">
                <a:solidFill>
                  <a:srgbClr val="45586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Título</a:t>
            </a:r>
            <a:br>
              <a:rPr lang="pt-BR" b="1" strike="noStrike" spc="-1" dirty="0">
                <a:solidFill>
                  <a:srgbClr val="45586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pt-BR" sz="2800" b="0" strike="noStrike" spc="-1" dirty="0">
                <a:solidFill>
                  <a:srgbClr val="45586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Autores</a:t>
            </a:r>
            <a:endParaRPr lang="pt-BR" sz="4400" b="1" strike="noStrike" spc="-1" dirty="0">
              <a:solidFill>
                <a:srgbClr val="45586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Freeform 5">
            <a:extLst>
              <a:ext uri="{FF2B5EF4-FFF2-40B4-BE49-F238E27FC236}">
                <a16:creationId xmlns:a16="http://schemas.microsoft.com/office/drawing/2014/main" id="{60BDCCCD-09D5-A75E-119A-C1BA4D88067F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 bwMode="auto">
          <a:xfrm>
            <a:off x="0" y="5534025"/>
            <a:ext cx="6564217" cy="136525"/>
          </a:xfrm>
          <a:custGeom>
            <a:avLst/>
            <a:gdLst>
              <a:gd name="T0" fmla="*/ 0 w 9712"/>
              <a:gd name="T1" fmla="*/ 0 h 133"/>
              <a:gd name="T2" fmla="*/ 0 w 9712"/>
              <a:gd name="T3" fmla="*/ 0 h 133"/>
              <a:gd name="T4" fmla="*/ 0 w 9712"/>
              <a:gd name="T5" fmla="*/ 133 h 133"/>
              <a:gd name="T6" fmla="*/ 9635 w 9712"/>
              <a:gd name="T7" fmla="*/ 133 h 133"/>
              <a:gd name="T8" fmla="*/ 9712 w 9712"/>
              <a:gd name="T9" fmla="*/ 0 h 133"/>
              <a:gd name="T10" fmla="*/ 0 w 9712"/>
              <a:gd name="T11" fmla="*/ 0 h 13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9712" h="133">
                <a:moveTo>
                  <a:pt x="0" y="0"/>
                </a:moveTo>
                <a:lnTo>
                  <a:pt x="0" y="0"/>
                </a:lnTo>
                <a:lnTo>
                  <a:pt x="0" y="133"/>
                </a:lnTo>
                <a:lnTo>
                  <a:pt x="9635" y="133"/>
                </a:lnTo>
                <a:lnTo>
                  <a:pt x="9712" y="0"/>
                </a:lnTo>
                <a:lnTo>
                  <a:pt x="0" y="0"/>
                </a:lnTo>
                <a:close/>
              </a:path>
            </a:pathLst>
          </a:custGeom>
          <a:solidFill>
            <a:srgbClr val="0F5BBF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 dirty="0"/>
          </a:p>
        </p:txBody>
      </p:sp>
      <p:sp>
        <p:nvSpPr>
          <p:cNvPr id="6" name="Freeform 6">
            <a:extLst>
              <a:ext uri="{FF2B5EF4-FFF2-40B4-BE49-F238E27FC236}">
                <a16:creationId xmlns:a16="http://schemas.microsoft.com/office/drawing/2014/main" id="{6EDFB420-AC1E-F73C-97AA-E779853C86B2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 bwMode="auto">
          <a:xfrm>
            <a:off x="6625177" y="5534025"/>
            <a:ext cx="3455448" cy="136525"/>
          </a:xfrm>
          <a:custGeom>
            <a:avLst/>
            <a:gdLst>
              <a:gd name="T0" fmla="*/ 77 w 3010"/>
              <a:gd name="T1" fmla="*/ 0 h 133"/>
              <a:gd name="T2" fmla="*/ 77 w 3010"/>
              <a:gd name="T3" fmla="*/ 0 h 133"/>
              <a:gd name="T4" fmla="*/ 0 w 3010"/>
              <a:gd name="T5" fmla="*/ 133 h 133"/>
              <a:gd name="T6" fmla="*/ 3010 w 3010"/>
              <a:gd name="T7" fmla="*/ 133 h 133"/>
              <a:gd name="T8" fmla="*/ 3010 w 3010"/>
              <a:gd name="T9" fmla="*/ 0 h 133"/>
              <a:gd name="T10" fmla="*/ 77 w 3010"/>
              <a:gd name="T11" fmla="*/ 0 h 13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010" h="133">
                <a:moveTo>
                  <a:pt x="77" y="0"/>
                </a:moveTo>
                <a:lnTo>
                  <a:pt x="77" y="0"/>
                </a:lnTo>
                <a:lnTo>
                  <a:pt x="0" y="133"/>
                </a:lnTo>
                <a:lnTo>
                  <a:pt x="3010" y="133"/>
                </a:lnTo>
                <a:lnTo>
                  <a:pt x="3010" y="0"/>
                </a:lnTo>
                <a:lnTo>
                  <a:pt x="77" y="0"/>
                </a:lnTo>
                <a:close/>
              </a:path>
            </a:pathLst>
          </a:custGeom>
          <a:solidFill>
            <a:srgbClr val="09D157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grpSp>
        <p:nvGrpSpPr>
          <p:cNvPr id="2" name="Agrupar 1">
            <a:extLst>
              <a:ext uri="{FF2B5EF4-FFF2-40B4-BE49-F238E27FC236}">
                <a16:creationId xmlns:a16="http://schemas.microsoft.com/office/drawing/2014/main" id="{701BA3A0-54C6-0A33-4667-9C1EB72F23E0}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1015068" y="330127"/>
            <a:ext cx="8192581" cy="855921"/>
            <a:chOff x="1015068" y="330127"/>
            <a:chExt cx="8192581" cy="855921"/>
          </a:xfrm>
        </p:grpSpPr>
        <p:pic>
          <p:nvPicPr>
            <p:cNvPr id="12" name="Gráfico 11">
              <a:extLst>
                <a:ext uri="{FF2B5EF4-FFF2-40B4-BE49-F238E27FC236}">
                  <a16:creationId xmlns:a16="http://schemas.microsoft.com/office/drawing/2014/main" id="{C5D8EF81-00F5-96CF-F713-58EED18A475F}"/>
                </a:ext>
              </a:extLst>
            </p:cNvPr>
            <p:cNvPicPr>
              <a:picLocks noGrp="1" noRot="1" noChangeAspect="1" noMove="1" noResize="1" noEditPoints="1" noAdjustHandles="1" noChangeArrowheads="1" noChangeShapeType="1" noCrop="1"/>
            </p:cNvPicPr>
            <p:nvPr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rcRect/>
            <a:stretch/>
          </p:blipFill>
          <p:spPr>
            <a:xfrm>
              <a:off x="1015068" y="488295"/>
              <a:ext cx="1286698" cy="539584"/>
            </a:xfrm>
            <a:prstGeom prst="rect">
              <a:avLst/>
            </a:prstGeom>
          </p:spPr>
        </p:pic>
        <p:pic>
          <p:nvPicPr>
            <p:cNvPr id="14" name="Gráfico 13">
              <a:extLst>
                <a:ext uri="{FF2B5EF4-FFF2-40B4-BE49-F238E27FC236}">
                  <a16:creationId xmlns:a16="http://schemas.microsoft.com/office/drawing/2014/main" id="{13276688-5B26-8065-FD3E-214BF688BDD7}"/>
                </a:ext>
              </a:extLst>
            </p:cNvPr>
            <p:cNvPicPr>
              <a:picLocks noGrp="1" noRot="1" noChangeAspect="1" noMove="1" noResize="1" noEditPoints="1" noAdjustHandles="1" noChangeArrowheads="1" noChangeShapeType="1" noCrop="1"/>
            </p:cNvPicPr>
            <p:nvPr/>
          </p:nvPicPr>
          <p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p:blipFill>
          <p:spPr>
            <a:xfrm>
              <a:off x="4764552" y="330127"/>
              <a:ext cx="921885" cy="855921"/>
            </a:xfrm>
            <a:prstGeom prst="rect">
              <a:avLst/>
            </a:prstGeom>
          </p:spPr>
        </p:pic>
        <p:pic>
          <p:nvPicPr>
            <p:cNvPr id="16" name="Gráfico 15">
              <a:extLst>
                <a:ext uri="{FF2B5EF4-FFF2-40B4-BE49-F238E27FC236}">
                  <a16:creationId xmlns:a16="http://schemas.microsoft.com/office/drawing/2014/main" id="{6406E61C-DE91-02D8-F92E-14310D36CA25}"/>
                </a:ext>
              </a:extLst>
            </p:cNvPr>
            <p:cNvPicPr>
              <a:picLocks noGrp="1" noRot="1" noChangeAspect="1" noMove="1" noResize="1" noEditPoints="1" noAdjustHandles="1" noChangeArrowheads="1" noChangeShapeType="1" noCrop="1"/>
            </p:cNvPicPr>
            <p:nvPr/>
          </p:nvPicPr>
          <p:blipFill>
            <a:blip r:embed="rId7">
              <a:extLs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rcRect/>
            <a:stretch/>
          </p:blipFill>
          <p:spPr>
            <a:xfrm>
              <a:off x="8007128" y="524087"/>
              <a:ext cx="1200521" cy="468000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5BEAA8B-8206-01E7-4B73-41782C7951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aixaDeTexto 3">
            <a:extLst>
              <a:ext uri="{FF2B5EF4-FFF2-40B4-BE49-F238E27FC236}">
                <a16:creationId xmlns:a16="http://schemas.microsoft.com/office/drawing/2014/main" id="{5B9FAF31-F9A9-BBCE-6B9F-F6AB17993C14}"/>
              </a:ext>
            </a:extLst>
          </p:cNvPr>
          <p:cNvSpPr txBox="1"/>
          <p:nvPr/>
        </p:nvSpPr>
        <p:spPr>
          <a:xfrm>
            <a:off x="842677" y="1317547"/>
            <a:ext cx="6173438" cy="1772921"/>
          </a:xfrm>
          <a:prstGeom prst="rect">
            <a:avLst/>
          </a:prstGeom>
          <a:noFill/>
        </p:spPr>
        <p:txBody>
          <a:bodyPr wrap="square" numCol="1" rtlCol="0">
            <a:spAutoFit/>
          </a:bodyPr>
          <a:lstStyle/>
          <a:p>
            <a:pPr>
              <a:spcBef>
                <a:spcPts val="600"/>
              </a:spcBef>
            </a:pPr>
            <a:r>
              <a:rPr lang="pt-BR" sz="1984" dirty="0">
                <a:solidFill>
                  <a:srgbClr val="45586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A introdução deve ser breve e conter o objeto/processo de estudo e os objetivos do trabalho realizado. </a:t>
            </a:r>
          </a:p>
          <a:p>
            <a:pPr>
              <a:spcBef>
                <a:spcPts val="600"/>
              </a:spcBef>
            </a:pPr>
            <a:endParaRPr lang="pt-BR" sz="1984" dirty="0">
              <a:solidFill>
                <a:srgbClr val="455861"/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>
              <a:spcBef>
                <a:spcPts val="600"/>
              </a:spcBef>
            </a:pPr>
            <a:r>
              <a:rPr lang="pt-BR" sz="1984" dirty="0">
                <a:solidFill>
                  <a:srgbClr val="45586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*Os autores têm autonomia em inserir quantos slides acharem necessários para cada item aqui elencados.</a:t>
            </a:r>
          </a:p>
        </p:txBody>
      </p:sp>
      <p:sp>
        <p:nvSpPr>
          <p:cNvPr id="8" name="CaixaDeTexto 6">
            <a:extLst>
              <a:ext uri="{FF2B5EF4-FFF2-40B4-BE49-F238E27FC236}">
                <a16:creationId xmlns:a16="http://schemas.microsoft.com/office/drawing/2014/main" id="{2AA81CCA-F796-C2C2-EA24-A1DF555B0BD4}"/>
              </a:ext>
            </a:extLst>
          </p:cNvPr>
          <p:cNvSpPr txBox="1"/>
          <p:nvPr/>
        </p:nvSpPr>
        <p:spPr>
          <a:xfrm>
            <a:off x="772847" y="638671"/>
            <a:ext cx="6857188" cy="3919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348"/>
              </a:lnSpc>
            </a:pPr>
            <a:r>
              <a:rPr lang="pt-BR" sz="2315" b="1" dirty="0">
                <a:solidFill>
                  <a:srgbClr val="45586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INTRODUÇÃO</a:t>
            </a:r>
          </a:p>
        </p:txBody>
      </p:sp>
      <p:sp>
        <p:nvSpPr>
          <p:cNvPr id="2" name="Freeform 5">
            <a:extLst>
              <a:ext uri="{FF2B5EF4-FFF2-40B4-BE49-F238E27FC236}">
                <a16:creationId xmlns:a16="http://schemas.microsoft.com/office/drawing/2014/main" id="{873E56AD-1ED2-48C5-947B-77D18C5B0E0F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 bwMode="auto">
          <a:xfrm>
            <a:off x="0" y="5534025"/>
            <a:ext cx="6564217" cy="136525"/>
          </a:xfrm>
          <a:custGeom>
            <a:avLst/>
            <a:gdLst>
              <a:gd name="T0" fmla="*/ 0 w 9712"/>
              <a:gd name="T1" fmla="*/ 0 h 133"/>
              <a:gd name="T2" fmla="*/ 0 w 9712"/>
              <a:gd name="T3" fmla="*/ 0 h 133"/>
              <a:gd name="T4" fmla="*/ 0 w 9712"/>
              <a:gd name="T5" fmla="*/ 133 h 133"/>
              <a:gd name="T6" fmla="*/ 9635 w 9712"/>
              <a:gd name="T7" fmla="*/ 133 h 133"/>
              <a:gd name="T8" fmla="*/ 9712 w 9712"/>
              <a:gd name="T9" fmla="*/ 0 h 133"/>
              <a:gd name="T10" fmla="*/ 0 w 9712"/>
              <a:gd name="T11" fmla="*/ 0 h 13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9712" h="133">
                <a:moveTo>
                  <a:pt x="0" y="0"/>
                </a:moveTo>
                <a:lnTo>
                  <a:pt x="0" y="0"/>
                </a:lnTo>
                <a:lnTo>
                  <a:pt x="0" y="133"/>
                </a:lnTo>
                <a:lnTo>
                  <a:pt x="9635" y="133"/>
                </a:lnTo>
                <a:lnTo>
                  <a:pt x="9712" y="0"/>
                </a:lnTo>
                <a:lnTo>
                  <a:pt x="0" y="0"/>
                </a:lnTo>
                <a:close/>
              </a:path>
            </a:pathLst>
          </a:custGeom>
          <a:solidFill>
            <a:srgbClr val="0F5BBF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6" name="Freeform 6">
            <a:extLst>
              <a:ext uri="{FF2B5EF4-FFF2-40B4-BE49-F238E27FC236}">
                <a16:creationId xmlns:a16="http://schemas.microsoft.com/office/drawing/2014/main" id="{E4F00562-DFAE-977B-6A84-102DB619A729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 bwMode="auto">
          <a:xfrm>
            <a:off x="6625177" y="5534025"/>
            <a:ext cx="3455448" cy="136525"/>
          </a:xfrm>
          <a:custGeom>
            <a:avLst/>
            <a:gdLst>
              <a:gd name="T0" fmla="*/ 77 w 3010"/>
              <a:gd name="T1" fmla="*/ 0 h 133"/>
              <a:gd name="T2" fmla="*/ 77 w 3010"/>
              <a:gd name="T3" fmla="*/ 0 h 133"/>
              <a:gd name="T4" fmla="*/ 0 w 3010"/>
              <a:gd name="T5" fmla="*/ 133 h 133"/>
              <a:gd name="T6" fmla="*/ 3010 w 3010"/>
              <a:gd name="T7" fmla="*/ 133 h 133"/>
              <a:gd name="T8" fmla="*/ 3010 w 3010"/>
              <a:gd name="T9" fmla="*/ 0 h 133"/>
              <a:gd name="T10" fmla="*/ 77 w 3010"/>
              <a:gd name="T11" fmla="*/ 0 h 13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010" h="133">
                <a:moveTo>
                  <a:pt x="77" y="0"/>
                </a:moveTo>
                <a:lnTo>
                  <a:pt x="77" y="0"/>
                </a:lnTo>
                <a:lnTo>
                  <a:pt x="0" y="133"/>
                </a:lnTo>
                <a:lnTo>
                  <a:pt x="3010" y="133"/>
                </a:lnTo>
                <a:lnTo>
                  <a:pt x="3010" y="0"/>
                </a:lnTo>
                <a:lnTo>
                  <a:pt x="77" y="0"/>
                </a:lnTo>
                <a:close/>
              </a:path>
            </a:pathLst>
          </a:custGeom>
          <a:solidFill>
            <a:srgbClr val="09D157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pic>
        <p:nvPicPr>
          <p:cNvPr id="10" name="Gráfico 9">
            <a:extLst>
              <a:ext uri="{FF2B5EF4-FFF2-40B4-BE49-F238E27FC236}">
                <a16:creationId xmlns:a16="http://schemas.microsoft.com/office/drawing/2014/main" id="{FEFE09A7-8A89-E5DD-7434-3A117324B86C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867060" y="4463659"/>
            <a:ext cx="1691805" cy="680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88393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E12862D-9C37-A464-B1CD-08B58C8A5B4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aixaDeTexto 3">
            <a:extLst>
              <a:ext uri="{FF2B5EF4-FFF2-40B4-BE49-F238E27FC236}">
                <a16:creationId xmlns:a16="http://schemas.microsoft.com/office/drawing/2014/main" id="{9C889E45-2ACC-0ECD-949A-910DF7E86C3C}"/>
              </a:ext>
            </a:extLst>
          </p:cNvPr>
          <p:cNvSpPr txBox="1"/>
          <p:nvPr/>
        </p:nvSpPr>
        <p:spPr>
          <a:xfrm>
            <a:off x="842677" y="1520747"/>
            <a:ext cx="6173438" cy="703013"/>
          </a:xfrm>
          <a:prstGeom prst="rect">
            <a:avLst/>
          </a:prstGeom>
          <a:noFill/>
        </p:spPr>
        <p:txBody>
          <a:bodyPr wrap="square" numCol="1" rtlCol="0">
            <a:spAutoFit/>
          </a:bodyPr>
          <a:lstStyle/>
          <a:p>
            <a:r>
              <a:rPr lang="pt-BR" sz="1984" dirty="0">
                <a:solidFill>
                  <a:srgbClr val="45586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Apresentar de forma resumida os conceitos e as problemáticas que embasam a pesquisa.</a:t>
            </a:r>
          </a:p>
        </p:txBody>
      </p:sp>
      <p:sp>
        <p:nvSpPr>
          <p:cNvPr id="8" name="CaixaDeTexto 6">
            <a:extLst>
              <a:ext uri="{FF2B5EF4-FFF2-40B4-BE49-F238E27FC236}">
                <a16:creationId xmlns:a16="http://schemas.microsoft.com/office/drawing/2014/main" id="{10936E0F-7AB1-313E-63A1-2FFF18E5D9FF}"/>
              </a:ext>
            </a:extLst>
          </p:cNvPr>
          <p:cNvSpPr txBox="1"/>
          <p:nvPr/>
        </p:nvSpPr>
        <p:spPr>
          <a:xfrm>
            <a:off x="772847" y="638671"/>
            <a:ext cx="6857188" cy="7839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348"/>
              </a:lnSpc>
            </a:pPr>
            <a:r>
              <a:rPr lang="pt-BR" sz="2315" b="1" dirty="0">
                <a:solidFill>
                  <a:srgbClr val="45586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REFERENCIAL TEÓRICO ou PROBLEMÁTICA E RELEVÂNCIA</a:t>
            </a:r>
          </a:p>
          <a:p>
            <a:endParaRPr lang="pt-BR" sz="661" b="1" dirty="0">
              <a:solidFill>
                <a:srgbClr val="45586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" name="Freeform 5">
            <a:extLst>
              <a:ext uri="{FF2B5EF4-FFF2-40B4-BE49-F238E27FC236}">
                <a16:creationId xmlns:a16="http://schemas.microsoft.com/office/drawing/2014/main" id="{2CCDD8B9-2B69-1D71-1322-D57D894736F1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 bwMode="auto">
          <a:xfrm>
            <a:off x="0" y="5534025"/>
            <a:ext cx="6564217" cy="136525"/>
          </a:xfrm>
          <a:custGeom>
            <a:avLst/>
            <a:gdLst>
              <a:gd name="T0" fmla="*/ 0 w 9712"/>
              <a:gd name="T1" fmla="*/ 0 h 133"/>
              <a:gd name="T2" fmla="*/ 0 w 9712"/>
              <a:gd name="T3" fmla="*/ 0 h 133"/>
              <a:gd name="T4" fmla="*/ 0 w 9712"/>
              <a:gd name="T5" fmla="*/ 133 h 133"/>
              <a:gd name="T6" fmla="*/ 9635 w 9712"/>
              <a:gd name="T7" fmla="*/ 133 h 133"/>
              <a:gd name="T8" fmla="*/ 9712 w 9712"/>
              <a:gd name="T9" fmla="*/ 0 h 133"/>
              <a:gd name="T10" fmla="*/ 0 w 9712"/>
              <a:gd name="T11" fmla="*/ 0 h 13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9712" h="133">
                <a:moveTo>
                  <a:pt x="0" y="0"/>
                </a:moveTo>
                <a:lnTo>
                  <a:pt x="0" y="0"/>
                </a:lnTo>
                <a:lnTo>
                  <a:pt x="0" y="133"/>
                </a:lnTo>
                <a:lnTo>
                  <a:pt x="9635" y="133"/>
                </a:lnTo>
                <a:lnTo>
                  <a:pt x="9712" y="0"/>
                </a:lnTo>
                <a:lnTo>
                  <a:pt x="0" y="0"/>
                </a:lnTo>
                <a:close/>
              </a:path>
            </a:pathLst>
          </a:custGeom>
          <a:solidFill>
            <a:srgbClr val="0F5BBF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6" name="Freeform 6">
            <a:extLst>
              <a:ext uri="{FF2B5EF4-FFF2-40B4-BE49-F238E27FC236}">
                <a16:creationId xmlns:a16="http://schemas.microsoft.com/office/drawing/2014/main" id="{4E381885-37AB-84CE-21C3-F8E4D859D8A7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 bwMode="auto">
          <a:xfrm>
            <a:off x="6625177" y="5534025"/>
            <a:ext cx="3455448" cy="136525"/>
          </a:xfrm>
          <a:custGeom>
            <a:avLst/>
            <a:gdLst>
              <a:gd name="T0" fmla="*/ 77 w 3010"/>
              <a:gd name="T1" fmla="*/ 0 h 133"/>
              <a:gd name="T2" fmla="*/ 77 w 3010"/>
              <a:gd name="T3" fmla="*/ 0 h 133"/>
              <a:gd name="T4" fmla="*/ 0 w 3010"/>
              <a:gd name="T5" fmla="*/ 133 h 133"/>
              <a:gd name="T6" fmla="*/ 3010 w 3010"/>
              <a:gd name="T7" fmla="*/ 133 h 133"/>
              <a:gd name="T8" fmla="*/ 3010 w 3010"/>
              <a:gd name="T9" fmla="*/ 0 h 133"/>
              <a:gd name="T10" fmla="*/ 77 w 3010"/>
              <a:gd name="T11" fmla="*/ 0 h 13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010" h="133">
                <a:moveTo>
                  <a:pt x="77" y="0"/>
                </a:moveTo>
                <a:lnTo>
                  <a:pt x="77" y="0"/>
                </a:lnTo>
                <a:lnTo>
                  <a:pt x="0" y="133"/>
                </a:lnTo>
                <a:lnTo>
                  <a:pt x="3010" y="133"/>
                </a:lnTo>
                <a:lnTo>
                  <a:pt x="3010" y="0"/>
                </a:lnTo>
                <a:lnTo>
                  <a:pt x="77" y="0"/>
                </a:lnTo>
                <a:close/>
              </a:path>
            </a:pathLst>
          </a:custGeom>
          <a:solidFill>
            <a:srgbClr val="09D157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pic>
        <p:nvPicPr>
          <p:cNvPr id="10" name="Gráfico 9">
            <a:extLst>
              <a:ext uri="{FF2B5EF4-FFF2-40B4-BE49-F238E27FC236}">
                <a16:creationId xmlns:a16="http://schemas.microsoft.com/office/drawing/2014/main" id="{A5C3E5F9-1056-E7F9-F547-61F828CED859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867060" y="4463659"/>
            <a:ext cx="1691805" cy="680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39551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6D91C7B-6428-3FD5-7851-8F12D4D07C3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aixaDeTexto 3">
            <a:extLst>
              <a:ext uri="{FF2B5EF4-FFF2-40B4-BE49-F238E27FC236}">
                <a16:creationId xmlns:a16="http://schemas.microsoft.com/office/drawing/2014/main" id="{378C9FC3-57EB-E946-BC8E-F5F6703E96A1}"/>
              </a:ext>
            </a:extLst>
          </p:cNvPr>
          <p:cNvSpPr txBox="1"/>
          <p:nvPr/>
        </p:nvSpPr>
        <p:spPr>
          <a:xfrm>
            <a:off x="842677" y="1317547"/>
            <a:ext cx="6173438" cy="2001317"/>
          </a:xfrm>
          <a:prstGeom prst="rect">
            <a:avLst/>
          </a:prstGeom>
          <a:noFill/>
        </p:spPr>
        <p:txBody>
          <a:bodyPr wrap="square" numCol="1" rtlCol="0">
            <a:spAutoFit/>
          </a:bodyPr>
          <a:lstStyle/>
          <a:p>
            <a:pPr>
              <a:spcBef>
                <a:spcPts val="600"/>
              </a:spcBef>
            </a:pPr>
            <a:r>
              <a:rPr lang="pt-BR" sz="1984" dirty="0">
                <a:solidFill>
                  <a:srgbClr val="45586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A metodologia deve ser clara, de modo que o leitor entenda e possa reproduzir os procedimentos utilizados. </a:t>
            </a:r>
          </a:p>
          <a:p>
            <a:pPr>
              <a:spcBef>
                <a:spcPts val="600"/>
              </a:spcBef>
            </a:pPr>
            <a:r>
              <a:rPr lang="pt-BR" sz="1984" dirty="0">
                <a:solidFill>
                  <a:srgbClr val="45586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Deve conter o tipo de pesquisa, os dados obtidos, a forma de obtenção dos dados, a população e amostra (quando for o caso), o tratamento e a análise dos dados (como foram feitos).</a:t>
            </a:r>
          </a:p>
        </p:txBody>
      </p:sp>
      <p:sp>
        <p:nvSpPr>
          <p:cNvPr id="8" name="CaixaDeTexto 6">
            <a:extLst>
              <a:ext uri="{FF2B5EF4-FFF2-40B4-BE49-F238E27FC236}">
                <a16:creationId xmlns:a16="http://schemas.microsoft.com/office/drawing/2014/main" id="{9042416B-28EA-3E6D-5443-B96CD76E31C7}"/>
              </a:ext>
            </a:extLst>
          </p:cNvPr>
          <p:cNvSpPr txBox="1"/>
          <p:nvPr/>
        </p:nvSpPr>
        <p:spPr>
          <a:xfrm>
            <a:off x="772847" y="638671"/>
            <a:ext cx="6857188" cy="3919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348"/>
              </a:lnSpc>
            </a:pPr>
            <a:r>
              <a:rPr lang="pt-BR" sz="2315" b="1" dirty="0">
                <a:solidFill>
                  <a:srgbClr val="45586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METODOLOGIA</a:t>
            </a:r>
          </a:p>
        </p:txBody>
      </p:sp>
      <p:sp>
        <p:nvSpPr>
          <p:cNvPr id="2" name="Freeform 5">
            <a:extLst>
              <a:ext uri="{FF2B5EF4-FFF2-40B4-BE49-F238E27FC236}">
                <a16:creationId xmlns:a16="http://schemas.microsoft.com/office/drawing/2014/main" id="{2EA30269-35FC-3DAB-844B-37B5FA8D36C1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 bwMode="auto">
          <a:xfrm>
            <a:off x="0" y="5534025"/>
            <a:ext cx="6564217" cy="136525"/>
          </a:xfrm>
          <a:custGeom>
            <a:avLst/>
            <a:gdLst>
              <a:gd name="T0" fmla="*/ 0 w 9712"/>
              <a:gd name="T1" fmla="*/ 0 h 133"/>
              <a:gd name="T2" fmla="*/ 0 w 9712"/>
              <a:gd name="T3" fmla="*/ 0 h 133"/>
              <a:gd name="T4" fmla="*/ 0 w 9712"/>
              <a:gd name="T5" fmla="*/ 133 h 133"/>
              <a:gd name="T6" fmla="*/ 9635 w 9712"/>
              <a:gd name="T7" fmla="*/ 133 h 133"/>
              <a:gd name="T8" fmla="*/ 9712 w 9712"/>
              <a:gd name="T9" fmla="*/ 0 h 133"/>
              <a:gd name="T10" fmla="*/ 0 w 9712"/>
              <a:gd name="T11" fmla="*/ 0 h 13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9712" h="133">
                <a:moveTo>
                  <a:pt x="0" y="0"/>
                </a:moveTo>
                <a:lnTo>
                  <a:pt x="0" y="0"/>
                </a:lnTo>
                <a:lnTo>
                  <a:pt x="0" y="133"/>
                </a:lnTo>
                <a:lnTo>
                  <a:pt x="9635" y="133"/>
                </a:lnTo>
                <a:lnTo>
                  <a:pt x="9712" y="0"/>
                </a:lnTo>
                <a:lnTo>
                  <a:pt x="0" y="0"/>
                </a:lnTo>
                <a:close/>
              </a:path>
            </a:pathLst>
          </a:custGeom>
          <a:solidFill>
            <a:srgbClr val="0F5BBF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6" name="Freeform 6">
            <a:extLst>
              <a:ext uri="{FF2B5EF4-FFF2-40B4-BE49-F238E27FC236}">
                <a16:creationId xmlns:a16="http://schemas.microsoft.com/office/drawing/2014/main" id="{73444903-1DE4-BF62-C867-E21046E4745D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 bwMode="auto">
          <a:xfrm>
            <a:off x="6625177" y="5534025"/>
            <a:ext cx="3455448" cy="136525"/>
          </a:xfrm>
          <a:custGeom>
            <a:avLst/>
            <a:gdLst>
              <a:gd name="T0" fmla="*/ 77 w 3010"/>
              <a:gd name="T1" fmla="*/ 0 h 133"/>
              <a:gd name="T2" fmla="*/ 77 w 3010"/>
              <a:gd name="T3" fmla="*/ 0 h 133"/>
              <a:gd name="T4" fmla="*/ 0 w 3010"/>
              <a:gd name="T5" fmla="*/ 133 h 133"/>
              <a:gd name="T6" fmla="*/ 3010 w 3010"/>
              <a:gd name="T7" fmla="*/ 133 h 133"/>
              <a:gd name="T8" fmla="*/ 3010 w 3010"/>
              <a:gd name="T9" fmla="*/ 0 h 133"/>
              <a:gd name="T10" fmla="*/ 77 w 3010"/>
              <a:gd name="T11" fmla="*/ 0 h 13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010" h="133">
                <a:moveTo>
                  <a:pt x="77" y="0"/>
                </a:moveTo>
                <a:lnTo>
                  <a:pt x="77" y="0"/>
                </a:lnTo>
                <a:lnTo>
                  <a:pt x="0" y="133"/>
                </a:lnTo>
                <a:lnTo>
                  <a:pt x="3010" y="133"/>
                </a:lnTo>
                <a:lnTo>
                  <a:pt x="3010" y="0"/>
                </a:lnTo>
                <a:lnTo>
                  <a:pt x="77" y="0"/>
                </a:lnTo>
                <a:close/>
              </a:path>
            </a:pathLst>
          </a:custGeom>
          <a:solidFill>
            <a:srgbClr val="09D157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pic>
        <p:nvPicPr>
          <p:cNvPr id="10" name="Gráfico 9">
            <a:extLst>
              <a:ext uri="{FF2B5EF4-FFF2-40B4-BE49-F238E27FC236}">
                <a16:creationId xmlns:a16="http://schemas.microsoft.com/office/drawing/2014/main" id="{1096070D-E3D2-A9A9-D588-86DF436AC21D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867060" y="4463659"/>
            <a:ext cx="1691805" cy="680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8587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D797322-4E00-BD9F-93F8-EA68CD31A80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aixaDeTexto 3">
            <a:extLst>
              <a:ext uri="{FF2B5EF4-FFF2-40B4-BE49-F238E27FC236}">
                <a16:creationId xmlns:a16="http://schemas.microsoft.com/office/drawing/2014/main" id="{3A831D2A-349B-7DDA-66B5-050B439C038E}"/>
              </a:ext>
            </a:extLst>
          </p:cNvPr>
          <p:cNvSpPr txBox="1"/>
          <p:nvPr/>
        </p:nvSpPr>
        <p:spPr>
          <a:xfrm>
            <a:off x="842677" y="1317547"/>
            <a:ext cx="6173438" cy="1619033"/>
          </a:xfrm>
          <a:prstGeom prst="rect">
            <a:avLst/>
          </a:prstGeom>
          <a:noFill/>
        </p:spPr>
        <p:txBody>
          <a:bodyPr wrap="square" numCol="1" rtlCol="0">
            <a:spAutoFit/>
          </a:bodyPr>
          <a:lstStyle/>
          <a:p>
            <a:pPr>
              <a:spcBef>
                <a:spcPts val="600"/>
              </a:spcBef>
            </a:pPr>
            <a:r>
              <a:rPr lang="pt-BR" sz="1984" dirty="0">
                <a:solidFill>
                  <a:srgbClr val="45586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A seção dos Resultados e Discussões deve conter os dados obtidos, podendo ser apresentados, também, na forma de Tabelas e/ou Figuras (se for o caso). A discussão dos resultados deve estar baseada e comparada com a literatura utilizada no trabalho de pesquisa.</a:t>
            </a:r>
          </a:p>
        </p:txBody>
      </p:sp>
      <p:sp>
        <p:nvSpPr>
          <p:cNvPr id="8" name="CaixaDeTexto 6">
            <a:extLst>
              <a:ext uri="{FF2B5EF4-FFF2-40B4-BE49-F238E27FC236}">
                <a16:creationId xmlns:a16="http://schemas.microsoft.com/office/drawing/2014/main" id="{D4AF47EE-616F-D351-D7F9-C2FF4196A13A}"/>
              </a:ext>
            </a:extLst>
          </p:cNvPr>
          <p:cNvSpPr txBox="1"/>
          <p:nvPr/>
        </p:nvSpPr>
        <p:spPr>
          <a:xfrm>
            <a:off x="772847" y="638671"/>
            <a:ext cx="6857188" cy="3919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348"/>
              </a:lnSpc>
            </a:pPr>
            <a:r>
              <a:rPr lang="pt-BR" sz="2315" b="1" dirty="0">
                <a:solidFill>
                  <a:srgbClr val="45586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RESULTADOS E DISCUSSÕES</a:t>
            </a:r>
          </a:p>
        </p:txBody>
      </p:sp>
      <p:sp>
        <p:nvSpPr>
          <p:cNvPr id="2" name="Freeform 5">
            <a:extLst>
              <a:ext uri="{FF2B5EF4-FFF2-40B4-BE49-F238E27FC236}">
                <a16:creationId xmlns:a16="http://schemas.microsoft.com/office/drawing/2014/main" id="{8D1619C8-DE4A-A846-9A85-63890EB42247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 bwMode="auto">
          <a:xfrm>
            <a:off x="0" y="5534025"/>
            <a:ext cx="6564217" cy="136525"/>
          </a:xfrm>
          <a:custGeom>
            <a:avLst/>
            <a:gdLst>
              <a:gd name="T0" fmla="*/ 0 w 9712"/>
              <a:gd name="T1" fmla="*/ 0 h 133"/>
              <a:gd name="T2" fmla="*/ 0 w 9712"/>
              <a:gd name="T3" fmla="*/ 0 h 133"/>
              <a:gd name="T4" fmla="*/ 0 w 9712"/>
              <a:gd name="T5" fmla="*/ 133 h 133"/>
              <a:gd name="T6" fmla="*/ 9635 w 9712"/>
              <a:gd name="T7" fmla="*/ 133 h 133"/>
              <a:gd name="T8" fmla="*/ 9712 w 9712"/>
              <a:gd name="T9" fmla="*/ 0 h 133"/>
              <a:gd name="T10" fmla="*/ 0 w 9712"/>
              <a:gd name="T11" fmla="*/ 0 h 13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9712" h="133">
                <a:moveTo>
                  <a:pt x="0" y="0"/>
                </a:moveTo>
                <a:lnTo>
                  <a:pt x="0" y="0"/>
                </a:lnTo>
                <a:lnTo>
                  <a:pt x="0" y="133"/>
                </a:lnTo>
                <a:lnTo>
                  <a:pt x="9635" y="133"/>
                </a:lnTo>
                <a:lnTo>
                  <a:pt x="9712" y="0"/>
                </a:lnTo>
                <a:lnTo>
                  <a:pt x="0" y="0"/>
                </a:lnTo>
                <a:close/>
              </a:path>
            </a:pathLst>
          </a:custGeom>
          <a:solidFill>
            <a:srgbClr val="0F5BBF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6" name="Freeform 6">
            <a:extLst>
              <a:ext uri="{FF2B5EF4-FFF2-40B4-BE49-F238E27FC236}">
                <a16:creationId xmlns:a16="http://schemas.microsoft.com/office/drawing/2014/main" id="{2038DBD0-875E-30CE-DCDC-D6A2AA5D3A3D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 bwMode="auto">
          <a:xfrm>
            <a:off x="6625177" y="5534025"/>
            <a:ext cx="3455448" cy="136525"/>
          </a:xfrm>
          <a:custGeom>
            <a:avLst/>
            <a:gdLst>
              <a:gd name="T0" fmla="*/ 77 w 3010"/>
              <a:gd name="T1" fmla="*/ 0 h 133"/>
              <a:gd name="T2" fmla="*/ 77 w 3010"/>
              <a:gd name="T3" fmla="*/ 0 h 133"/>
              <a:gd name="T4" fmla="*/ 0 w 3010"/>
              <a:gd name="T5" fmla="*/ 133 h 133"/>
              <a:gd name="T6" fmla="*/ 3010 w 3010"/>
              <a:gd name="T7" fmla="*/ 133 h 133"/>
              <a:gd name="T8" fmla="*/ 3010 w 3010"/>
              <a:gd name="T9" fmla="*/ 0 h 133"/>
              <a:gd name="T10" fmla="*/ 77 w 3010"/>
              <a:gd name="T11" fmla="*/ 0 h 13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010" h="133">
                <a:moveTo>
                  <a:pt x="77" y="0"/>
                </a:moveTo>
                <a:lnTo>
                  <a:pt x="77" y="0"/>
                </a:lnTo>
                <a:lnTo>
                  <a:pt x="0" y="133"/>
                </a:lnTo>
                <a:lnTo>
                  <a:pt x="3010" y="133"/>
                </a:lnTo>
                <a:lnTo>
                  <a:pt x="3010" y="0"/>
                </a:lnTo>
                <a:lnTo>
                  <a:pt x="77" y="0"/>
                </a:lnTo>
                <a:close/>
              </a:path>
            </a:pathLst>
          </a:custGeom>
          <a:solidFill>
            <a:srgbClr val="09D157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pic>
        <p:nvPicPr>
          <p:cNvPr id="10" name="Gráfico 9">
            <a:extLst>
              <a:ext uri="{FF2B5EF4-FFF2-40B4-BE49-F238E27FC236}">
                <a16:creationId xmlns:a16="http://schemas.microsoft.com/office/drawing/2014/main" id="{5DE76E9E-FC0F-B724-B05C-E5131FAA5CFC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867060" y="4463659"/>
            <a:ext cx="1691805" cy="680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12094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00F2D1E-4B0C-799A-5BC1-34E7449D29E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aixaDeTexto 3">
            <a:extLst>
              <a:ext uri="{FF2B5EF4-FFF2-40B4-BE49-F238E27FC236}">
                <a16:creationId xmlns:a16="http://schemas.microsoft.com/office/drawing/2014/main" id="{A14871AD-9379-F1E3-E994-B1C78C79ED6F}"/>
              </a:ext>
            </a:extLst>
          </p:cNvPr>
          <p:cNvSpPr txBox="1"/>
          <p:nvPr/>
        </p:nvSpPr>
        <p:spPr>
          <a:xfrm>
            <a:off x="842677" y="1317547"/>
            <a:ext cx="6173438" cy="703013"/>
          </a:xfrm>
          <a:prstGeom prst="rect">
            <a:avLst/>
          </a:prstGeom>
          <a:noFill/>
        </p:spPr>
        <p:txBody>
          <a:bodyPr wrap="square" numCol="1" rtlCol="0">
            <a:spAutoFit/>
          </a:bodyPr>
          <a:lstStyle/>
          <a:p>
            <a:pPr>
              <a:spcBef>
                <a:spcPts val="600"/>
              </a:spcBef>
            </a:pPr>
            <a:r>
              <a:rPr lang="pt-BR" sz="1984" dirty="0">
                <a:solidFill>
                  <a:srgbClr val="45586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Nesta seção devem ser apresentadas as contribuições práticas e /ou teóricas dos resultados da pesquisa.</a:t>
            </a:r>
          </a:p>
        </p:txBody>
      </p:sp>
      <p:sp>
        <p:nvSpPr>
          <p:cNvPr id="8" name="CaixaDeTexto 6">
            <a:extLst>
              <a:ext uri="{FF2B5EF4-FFF2-40B4-BE49-F238E27FC236}">
                <a16:creationId xmlns:a16="http://schemas.microsoft.com/office/drawing/2014/main" id="{C5E81825-C608-DFCE-D4C9-043464F80DF4}"/>
              </a:ext>
            </a:extLst>
          </p:cNvPr>
          <p:cNvSpPr txBox="1"/>
          <p:nvPr/>
        </p:nvSpPr>
        <p:spPr>
          <a:xfrm>
            <a:off x="772847" y="638671"/>
            <a:ext cx="6857188" cy="3919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348"/>
              </a:lnSpc>
            </a:pPr>
            <a:r>
              <a:rPr lang="pt-BR" sz="2315" b="1" dirty="0">
                <a:solidFill>
                  <a:srgbClr val="45586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IMPLICAÇÕES PRÁTICAS E/OU TEÓRICAS</a:t>
            </a:r>
          </a:p>
        </p:txBody>
      </p:sp>
      <p:sp>
        <p:nvSpPr>
          <p:cNvPr id="2" name="Freeform 5">
            <a:extLst>
              <a:ext uri="{FF2B5EF4-FFF2-40B4-BE49-F238E27FC236}">
                <a16:creationId xmlns:a16="http://schemas.microsoft.com/office/drawing/2014/main" id="{60AD87AC-FD81-7A4E-7A60-83C1D9301E93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 bwMode="auto">
          <a:xfrm>
            <a:off x="0" y="5534025"/>
            <a:ext cx="6564217" cy="136525"/>
          </a:xfrm>
          <a:custGeom>
            <a:avLst/>
            <a:gdLst>
              <a:gd name="T0" fmla="*/ 0 w 9712"/>
              <a:gd name="T1" fmla="*/ 0 h 133"/>
              <a:gd name="T2" fmla="*/ 0 w 9712"/>
              <a:gd name="T3" fmla="*/ 0 h 133"/>
              <a:gd name="T4" fmla="*/ 0 w 9712"/>
              <a:gd name="T5" fmla="*/ 133 h 133"/>
              <a:gd name="T6" fmla="*/ 9635 w 9712"/>
              <a:gd name="T7" fmla="*/ 133 h 133"/>
              <a:gd name="T8" fmla="*/ 9712 w 9712"/>
              <a:gd name="T9" fmla="*/ 0 h 133"/>
              <a:gd name="T10" fmla="*/ 0 w 9712"/>
              <a:gd name="T11" fmla="*/ 0 h 13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9712" h="133">
                <a:moveTo>
                  <a:pt x="0" y="0"/>
                </a:moveTo>
                <a:lnTo>
                  <a:pt x="0" y="0"/>
                </a:lnTo>
                <a:lnTo>
                  <a:pt x="0" y="133"/>
                </a:lnTo>
                <a:lnTo>
                  <a:pt x="9635" y="133"/>
                </a:lnTo>
                <a:lnTo>
                  <a:pt x="9712" y="0"/>
                </a:lnTo>
                <a:lnTo>
                  <a:pt x="0" y="0"/>
                </a:lnTo>
                <a:close/>
              </a:path>
            </a:pathLst>
          </a:custGeom>
          <a:solidFill>
            <a:srgbClr val="0F5BBF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6" name="Freeform 6">
            <a:extLst>
              <a:ext uri="{FF2B5EF4-FFF2-40B4-BE49-F238E27FC236}">
                <a16:creationId xmlns:a16="http://schemas.microsoft.com/office/drawing/2014/main" id="{658884F9-044F-A85F-72FE-CECF0E7F03D1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 bwMode="auto">
          <a:xfrm>
            <a:off x="6625177" y="5534025"/>
            <a:ext cx="3455448" cy="136525"/>
          </a:xfrm>
          <a:custGeom>
            <a:avLst/>
            <a:gdLst>
              <a:gd name="T0" fmla="*/ 77 w 3010"/>
              <a:gd name="T1" fmla="*/ 0 h 133"/>
              <a:gd name="T2" fmla="*/ 77 w 3010"/>
              <a:gd name="T3" fmla="*/ 0 h 133"/>
              <a:gd name="T4" fmla="*/ 0 w 3010"/>
              <a:gd name="T5" fmla="*/ 133 h 133"/>
              <a:gd name="T6" fmla="*/ 3010 w 3010"/>
              <a:gd name="T7" fmla="*/ 133 h 133"/>
              <a:gd name="T8" fmla="*/ 3010 w 3010"/>
              <a:gd name="T9" fmla="*/ 0 h 133"/>
              <a:gd name="T10" fmla="*/ 77 w 3010"/>
              <a:gd name="T11" fmla="*/ 0 h 13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010" h="133">
                <a:moveTo>
                  <a:pt x="77" y="0"/>
                </a:moveTo>
                <a:lnTo>
                  <a:pt x="77" y="0"/>
                </a:lnTo>
                <a:lnTo>
                  <a:pt x="0" y="133"/>
                </a:lnTo>
                <a:lnTo>
                  <a:pt x="3010" y="133"/>
                </a:lnTo>
                <a:lnTo>
                  <a:pt x="3010" y="0"/>
                </a:lnTo>
                <a:lnTo>
                  <a:pt x="77" y="0"/>
                </a:lnTo>
                <a:close/>
              </a:path>
            </a:pathLst>
          </a:custGeom>
          <a:solidFill>
            <a:srgbClr val="09D157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pic>
        <p:nvPicPr>
          <p:cNvPr id="10" name="Gráfico 9">
            <a:extLst>
              <a:ext uri="{FF2B5EF4-FFF2-40B4-BE49-F238E27FC236}">
                <a16:creationId xmlns:a16="http://schemas.microsoft.com/office/drawing/2014/main" id="{46D4A5C6-ED29-B964-3E65-1300B3C4AB6E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867060" y="4463659"/>
            <a:ext cx="1691805" cy="680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32014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EB79D78-AD94-49DA-360D-5AF0756347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aixaDeTexto 3">
            <a:extLst>
              <a:ext uri="{FF2B5EF4-FFF2-40B4-BE49-F238E27FC236}">
                <a16:creationId xmlns:a16="http://schemas.microsoft.com/office/drawing/2014/main" id="{E1274319-785A-DAA9-6987-EA9450B429E4}"/>
              </a:ext>
            </a:extLst>
          </p:cNvPr>
          <p:cNvSpPr txBox="1"/>
          <p:nvPr/>
        </p:nvSpPr>
        <p:spPr>
          <a:xfrm>
            <a:off x="842677" y="1317547"/>
            <a:ext cx="6173438" cy="1619033"/>
          </a:xfrm>
          <a:prstGeom prst="rect">
            <a:avLst/>
          </a:prstGeom>
          <a:noFill/>
        </p:spPr>
        <p:txBody>
          <a:bodyPr wrap="square" numCol="1" rtlCol="0">
            <a:spAutoFit/>
          </a:bodyPr>
          <a:lstStyle/>
          <a:p>
            <a:pPr>
              <a:spcBef>
                <a:spcPts val="600"/>
              </a:spcBef>
            </a:pPr>
            <a:r>
              <a:rPr lang="pt-BR" sz="1984" dirty="0">
                <a:solidFill>
                  <a:srgbClr val="45586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Esta seção corresponde ao fechamento do trabalho estudado e deve responder ao problema e/ou hipótese enunciado e aos objetivos do estudo inicialmente apresentados, evitando a inclusão de dados novos que não tenham sido apresentados anteriormente</a:t>
            </a:r>
          </a:p>
        </p:txBody>
      </p:sp>
      <p:sp>
        <p:nvSpPr>
          <p:cNvPr id="8" name="CaixaDeTexto 6">
            <a:extLst>
              <a:ext uri="{FF2B5EF4-FFF2-40B4-BE49-F238E27FC236}">
                <a16:creationId xmlns:a16="http://schemas.microsoft.com/office/drawing/2014/main" id="{357E5C5E-94FE-BE07-F6E4-44593A7DF944}"/>
              </a:ext>
            </a:extLst>
          </p:cNvPr>
          <p:cNvSpPr txBox="1"/>
          <p:nvPr/>
        </p:nvSpPr>
        <p:spPr>
          <a:xfrm>
            <a:off x="772847" y="638671"/>
            <a:ext cx="6857188" cy="3919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348"/>
              </a:lnSpc>
            </a:pPr>
            <a:r>
              <a:rPr lang="pt-BR" sz="2315" b="1" dirty="0">
                <a:solidFill>
                  <a:srgbClr val="45586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CONSIDERAÇÕES FINAIS</a:t>
            </a:r>
          </a:p>
        </p:txBody>
      </p:sp>
      <p:sp>
        <p:nvSpPr>
          <p:cNvPr id="2" name="Freeform 5">
            <a:extLst>
              <a:ext uri="{FF2B5EF4-FFF2-40B4-BE49-F238E27FC236}">
                <a16:creationId xmlns:a16="http://schemas.microsoft.com/office/drawing/2014/main" id="{29B2D597-8BAC-1075-1991-A7FA54458B28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 bwMode="auto">
          <a:xfrm>
            <a:off x="0" y="5534025"/>
            <a:ext cx="6564217" cy="136525"/>
          </a:xfrm>
          <a:custGeom>
            <a:avLst/>
            <a:gdLst>
              <a:gd name="T0" fmla="*/ 0 w 9712"/>
              <a:gd name="T1" fmla="*/ 0 h 133"/>
              <a:gd name="T2" fmla="*/ 0 w 9712"/>
              <a:gd name="T3" fmla="*/ 0 h 133"/>
              <a:gd name="T4" fmla="*/ 0 w 9712"/>
              <a:gd name="T5" fmla="*/ 133 h 133"/>
              <a:gd name="T6" fmla="*/ 9635 w 9712"/>
              <a:gd name="T7" fmla="*/ 133 h 133"/>
              <a:gd name="T8" fmla="*/ 9712 w 9712"/>
              <a:gd name="T9" fmla="*/ 0 h 133"/>
              <a:gd name="T10" fmla="*/ 0 w 9712"/>
              <a:gd name="T11" fmla="*/ 0 h 13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9712" h="133">
                <a:moveTo>
                  <a:pt x="0" y="0"/>
                </a:moveTo>
                <a:lnTo>
                  <a:pt x="0" y="0"/>
                </a:lnTo>
                <a:lnTo>
                  <a:pt x="0" y="133"/>
                </a:lnTo>
                <a:lnTo>
                  <a:pt x="9635" y="133"/>
                </a:lnTo>
                <a:lnTo>
                  <a:pt x="9712" y="0"/>
                </a:lnTo>
                <a:lnTo>
                  <a:pt x="0" y="0"/>
                </a:lnTo>
                <a:close/>
              </a:path>
            </a:pathLst>
          </a:custGeom>
          <a:solidFill>
            <a:srgbClr val="0F5BBF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6" name="Freeform 6">
            <a:extLst>
              <a:ext uri="{FF2B5EF4-FFF2-40B4-BE49-F238E27FC236}">
                <a16:creationId xmlns:a16="http://schemas.microsoft.com/office/drawing/2014/main" id="{DFE345DF-C3DD-3D2E-DEB2-D3635214FED5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 bwMode="auto">
          <a:xfrm>
            <a:off x="6625177" y="5534025"/>
            <a:ext cx="3455448" cy="136525"/>
          </a:xfrm>
          <a:custGeom>
            <a:avLst/>
            <a:gdLst>
              <a:gd name="T0" fmla="*/ 77 w 3010"/>
              <a:gd name="T1" fmla="*/ 0 h 133"/>
              <a:gd name="T2" fmla="*/ 77 w 3010"/>
              <a:gd name="T3" fmla="*/ 0 h 133"/>
              <a:gd name="T4" fmla="*/ 0 w 3010"/>
              <a:gd name="T5" fmla="*/ 133 h 133"/>
              <a:gd name="T6" fmla="*/ 3010 w 3010"/>
              <a:gd name="T7" fmla="*/ 133 h 133"/>
              <a:gd name="T8" fmla="*/ 3010 w 3010"/>
              <a:gd name="T9" fmla="*/ 0 h 133"/>
              <a:gd name="T10" fmla="*/ 77 w 3010"/>
              <a:gd name="T11" fmla="*/ 0 h 13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010" h="133">
                <a:moveTo>
                  <a:pt x="77" y="0"/>
                </a:moveTo>
                <a:lnTo>
                  <a:pt x="77" y="0"/>
                </a:lnTo>
                <a:lnTo>
                  <a:pt x="0" y="133"/>
                </a:lnTo>
                <a:lnTo>
                  <a:pt x="3010" y="133"/>
                </a:lnTo>
                <a:lnTo>
                  <a:pt x="3010" y="0"/>
                </a:lnTo>
                <a:lnTo>
                  <a:pt x="77" y="0"/>
                </a:lnTo>
                <a:close/>
              </a:path>
            </a:pathLst>
          </a:custGeom>
          <a:solidFill>
            <a:srgbClr val="09D157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pic>
        <p:nvPicPr>
          <p:cNvPr id="10" name="Gráfico 9">
            <a:extLst>
              <a:ext uri="{FF2B5EF4-FFF2-40B4-BE49-F238E27FC236}">
                <a16:creationId xmlns:a16="http://schemas.microsoft.com/office/drawing/2014/main" id="{EA7A21B2-0E8F-9ADF-8956-52ADECFE5134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867060" y="4463659"/>
            <a:ext cx="1691805" cy="680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941466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59CCA35-4517-BD47-DD0F-48A655A5B2D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aixaDeTexto 3">
            <a:extLst>
              <a:ext uri="{FF2B5EF4-FFF2-40B4-BE49-F238E27FC236}">
                <a16:creationId xmlns:a16="http://schemas.microsoft.com/office/drawing/2014/main" id="{AF5B9B2D-5645-E4D4-23BC-235F5C18B4D7}"/>
              </a:ext>
            </a:extLst>
          </p:cNvPr>
          <p:cNvSpPr txBox="1"/>
          <p:nvPr/>
        </p:nvSpPr>
        <p:spPr>
          <a:xfrm>
            <a:off x="842677" y="1317547"/>
            <a:ext cx="6173438" cy="1008353"/>
          </a:xfrm>
          <a:prstGeom prst="rect">
            <a:avLst/>
          </a:prstGeom>
          <a:noFill/>
        </p:spPr>
        <p:txBody>
          <a:bodyPr wrap="square" numCol="1" rtlCol="0">
            <a:spAutoFit/>
          </a:bodyPr>
          <a:lstStyle/>
          <a:p>
            <a:pPr>
              <a:spcBef>
                <a:spcPts val="600"/>
              </a:spcBef>
            </a:pPr>
            <a:r>
              <a:rPr lang="pt-BR" sz="1984" dirty="0">
                <a:solidFill>
                  <a:srgbClr val="45586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Listar todas as referências que foram mencionadas ao longo do texto do trabalho, obedecendo às normas da ABNT.</a:t>
            </a:r>
          </a:p>
        </p:txBody>
      </p:sp>
      <p:sp>
        <p:nvSpPr>
          <p:cNvPr id="8" name="CaixaDeTexto 6">
            <a:extLst>
              <a:ext uri="{FF2B5EF4-FFF2-40B4-BE49-F238E27FC236}">
                <a16:creationId xmlns:a16="http://schemas.microsoft.com/office/drawing/2014/main" id="{FB79EB90-AB2B-85F7-3C1E-7A0253E3ED08}"/>
              </a:ext>
            </a:extLst>
          </p:cNvPr>
          <p:cNvSpPr txBox="1"/>
          <p:nvPr/>
        </p:nvSpPr>
        <p:spPr>
          <a:xfrm>
            <a:off x="772847" y="638671"/>
            <a:ext cx="6857188" cy="3919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348"/>
              </a:lnSpc>
            </a:pPr>
            <a:r>
              <a:rPr lang="pt-BR" sz="2315" b="1" dirty="0">
                <a:solidFill>
                  <a:srgbClr val="45586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REFERÊNCIAS</a:t>
            </a:r>
          </a:p>
        </p:txBody>
      </p:sp>
      <p:sp>
        <p:nvSpPr>
          <p:cNvPr id="2" name="Freeform 5">
            <a:extLst>
              <a:ext uri="{FF2B5EF4-FFF2-40B4-BE49-F238E27FC236}">
                <a16:creationId xmlns:a16="http://schemas.microsoft.com/office/drawing/2014/main" id="{2FA8000D-F5B8-FB6E-6B07-993C75DBAAE5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 bwMode="auto">
          <a:xfrm>
            <a:off x="0" y="5534025"/>
            <a:ext cx="6564217" cy="136525"/>
          </a:xfrm>
          <a:custGeom>
            <a:avLst/>
            <a:gdLst>
              <a:gd name="T0" fmla="*/ 0 w 9712"/>
              <a:gd name="T1" fmla="*/ 0 h 133"/>
              <a:gd name="T2" fmla="*/ 0 w 9712"/>
              <a:gd name="T3" fmla="*/ 0 h 133"/>
              <a:gd name="T4" fmla="*/ 0 w 9712"/>
              <a:gd name="T5" fmla="*/ 133 h 133"/>
              <a:gd name="T6" fmla="*/ 9635 w 9712"/>
              <a:gd name="T7" fmla="*/ 133 h 133"/>
              <a:gd name="T8" fmla="*/ 9712 w 9712"/>
              <a:gd name="T9" fmla="*/ 0 h 133"/>
              <a:gd name="T10" fmla="*/ 0 w 9712"/>
              <a:gd name="T11" fmla="*/ 0 h 13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9712" h="133">
                <a:moveTo>
                  <a:pt x="0" y="0"/>
                </a:moveTo>
                <a:lnTo>
                  <a:pt x="0" y="0"/>
                </a:lnTo>
                <a:lnTo>
                  <a:pt x="0" y="133"/>
                </a:lnTo>
                <a:lnTo>
                  <a:pt x="9635" y="133"/>
                </a:lnTo>
                <a:lnTo>
                  <a:pt x="9712" y="0"/>
                </a:lnTo>
                <a:lnTo>
                  <a:pt x="0" y="0"/>
                </a:lnTo>
                <a:close/>
              </a:path>
            </a:pathLst>
          </a:custGeom>
          <a:solidFill>
            <a:srgbClr val="0F5BBF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6" name="Freeform 6">
            <a:extLst>
              <a:ext uri="{FF2B5EF4-FFF2-40B4-BE49-F238E27FC236}">
                <a16:creationId xmlns:a16="http://schemas.microsoft.com/office/drawing/2014/main" id="{4B97EE8E-BFEC-EF6C-1D6A-DA54170F82C4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 bwMode="auto">
          <a:xfrm>
            <a:off x="6625177" y="5534025"/>
            <a:ext cx="3455448" cy="136525"/>
          </a:xfrm>
          <a:custGeom>
            <a:avLst/>
            <a:gdLst>
              <a:gd name="T0" fmla="*/ 77 w 3010"/>
              <a:gd name="T1" fmla="*/ 0 h 133"/>
              <a:gd name="T2" fmla="*/ 77 w 3010"/>
              <a:gd name="T3" fmla="*/ 0 h 133"/>
              <a:gd name="T4" fmla="*/ 0 w 3010"/>
              <a:gd name="T5" fmla="*/ 133 h 133"/>
              <a:gd name="T6" fmla="*/ 3010 w 3010"/>
              <a:gd name="T7" fmla="*/ 133 h 133"/>
              <a:gd name="T8" fmla="*/ 3010 w 3010"/>
              <a:gd name="T9" fmla="*/ 0 h 133"/>
              <a:gd name="T10" fmla="*/ 77 w 3010"/>
              <a:gd name="T11" fmla="*/ 0 h 13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010" h="133">
                <a:moveTo>
                  <a:pt x="77" y="0"/>
                </a:moveTo>
                <a:lnTo>
                  <a:pt x="77" y="0"/>
                </a:lnTo>
                <a:lnTo>
                  <a:pt x="0" y="133"/>
                </a:lnTo>
                <a:lnTo>
                  <a:pt x="3010" y="133"/>
                </a:lnTo>
                <a:lnTo>
                  <a:pt x="3010" y="0"/>
                </a:lnTo>
                <a:lnTo>
                  <a:pt x="77" y="0"/>
                </a:lnTo>
                <a:close/>
              </a:path>
            </a:pathLst>
          </a:custGeom>
          <a:solidFill>
            <a:srgbClr val="09D157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pic>
        <p:nvPicPr>
          <p:cNvPr id="10" name="Gráfico 9">
            <a:extLst>
              <a:ext uri="{FF2B5EF4-FFF2-40B4-BE49-F238E27FC236}">
                <a16:creationId xmlns:a16="http://schemas.microsoft.com/office/drawing/2014/main" id="{E9977B56-EE59-CCB7-D5DD-5F307F2D6A24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867060" y="4463659"/>
            <a:ext cx="1691805" cy="680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7291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195</TotalTime>
  <Words>266</Words>
  <Application>Microsoft Office PowerPoint</Application>
  <PresentationFormat>Personalizar</PresentationFormat>
  <Paragraphs>26</Paragraphs>
  <Slides>8</Slides>
  <Notes>8</Notes>
  <HiddenSlides>0</HiddenSlides>
  <MMClips>0</MMClips>
  <ScaleCrop>false</ScaleCrop>
  <HeadingPairs>
    <vt:vector size="6" baseType="variant">
      <vt:variant>
        <vt:lpstr>Fontes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8</vt:i4>
      </vt:variant>
    </vt:vector>
  </HeadingPairs>
  <TitlesOfParts>
    <vt:vector size="15" baseType="lpstr">
      <vt:lpstr>Arial</vt:lpstr>
      <vt:lpstr>Calibri</vt:lpstr>
      <vt:lpstr>Calibri Light</vt:lpstr>
      <vt:lpstr>Symbol</vt:lpstr>
      <vt:lpstr>Times New Roman</vt:lpstr>
      <vt:lpstr>Wingdings</vt:lpstr>
      <vt:lpstr>Office Theme</vt:lpstr>
      <vt:lpstr>Título Autores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Título</dc:title>
  <dc:subject/>
  <dc:creator>de angeli</dc:creator>
  <dc:description/>
  <cp:lastModifiedBy>João Pedro Domingues</cp:lastModifiedBy>
  <cp:revision>7</cp:revision>
  <dcterms:created xsi:type="dcterms:W3CDTF">2023-05-17T10:41:33Z</dcterms:created>
  <dcterms:modified xsi:type="dcterms:W3CDTF">2026-02-19T13:35:17Z</dcterms:modified>
  <dc:language>pt-BR</dc:language>
</cp:coreProperties>
</file>