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313" r:id="rId3"/>
    <p:sldId id="312" r:id="rId4"/>
    <p:sldId id="304" r:id="rId5"/>
    <p:sldId id="308" r:id="rId6"/>
    <p:sldId id="309" r:id="rId7"/>
    <p:sldId id="310" r:id="rId8"/>
    <p:sldId id="311" r:id="rId9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861"/>
    <a:srgbClr val="0F5BBF"/>
    <a:srgbClr val="09D1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2" autoAdjust="0"/>
    <p:restoredTop sz="94552" autoAdjust="0"/>
  </p:normalViewPr>
  <p:slideViewPr>
    <p:cSldViewPr snapToGrid="0">
      <p:cViewPr varScale="1">
        <p:scale>
          <a:sx n="77" d="100"/>
          <a:sy n="77" d="100"/>
        </p:scale>
        <p:origin x="90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D5D7-01BB-4CEB-B67F-7C4AD2DBA0D3}" type="datetimeFigureOut">
              <a:rPr lang="pt-BR" smtClean="0"/>
              <a:t>09/05/2025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4E875-B5C1-4AFC-AB4B-77A8161304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978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54E875-B5C1-4AFC-AB4B-77A8161304B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09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FE500-CA18-805C-5661-FDF10CEC8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CE8E0A81-7CB4-DA17-FE50-BBBA7C0C32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71CDBA7E-AD9C-B795-C1CA-D5FBB60CA7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3232E1A-8ED0-1C1E-7456-98A1974C46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4A694-917A-A342-A91B-ECB99F0DF55D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192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49A7D-EC53-8819-ECA5-2DA71169E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0CF08C77-BD4C-4ADE-A8D4-48B68C8306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BB3D7486-0117-B895-E256-F2BBD2F2A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77F37D0-BC9D-5BDF-6107-0130337904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4A694-917A-A342-A91B-ECB99F0DF55D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736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A13A0-D38A-9904-07F4-43982C688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EA34AD4A-CF90-3FAF-A3F2-4BEB8913C5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C5C382DA-9368-9741-E484-47476E9602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4814D99-9E46-D1D7-00B3-4236FA8EC6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4A694-917A-A342-A91B-ECB99F0DF55D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834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7F3CE-FBA5-4A2E-86AE-53F88BD1D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A307C97F-DBF9-D178-4723-43C865C58E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6789F3CA-1CEC-656C-6333-E92F1EF635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05D5AC4-212F-C358-47F9-52BBBF8634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4A694-917A-A342-A91B-ECB99F0DF55D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110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AA208-A8BF-7CDF-8794-DAA94D05A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E121A197-037E-CA25-6A9E-E5ED8C8263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78784427-40DD-F2F6-EF28-FF5BA6CE6C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4E6D871-9A03-A2A7-B6D4-B184A52417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4A694-917A-A342-A91B-ECB99F0DF55D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249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74CD6-992C-D414-4517-9E1103132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CF3E84BD-91E4-10C2-2717-3D3203ED01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FCD3B3D5-550F-B1AF-92E4-5C8609A052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B06C33A-A31B-21F9-4284-5F29744358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4A694-917A-A342-A91B-ECB99F0DF55D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480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4F4DA-EC52-C49D-696F-465C8A231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143A1F0C-A1CF-C6A3-9E60-DEAB6A9EAD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D8F702B9-7511-7FE5-3804-D14FE0DA03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F92A9B6-DE23-32EB-5A84-077BA942B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4A694-917A-A342-A91B-ECB99F0DF55D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31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C24708B-7817-49C8-8E79-8222531C5A71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2170857-2CAA-4DF0-9E72-919A3F1B359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47FF92E-FBFA-4F20-B0A6-CFF9DAACFB9F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52EF9C9-98DB-4F58-8800-D9F9D8D6BEFF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D748E93-EEB6-4897-804D-E2EF3DAAF3DE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12E9E99-EF2C-4A2B-8D38-36168E7FB7F4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8451E36-055B-4B0E-8EE9-FE6DA0783474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FD03CC4-AA7C-4A52-9CE7-09930EB86A2E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A5474C-CA29-4790-8B13-03E569791913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1CE64A-A2C3-4A9E-B504-A1EAFAE0FA1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2209DDB-8D77-481A-B551-43BB423C650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FCD8F80-7AAC-4EC2-85D8-EB167A1B8453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pt-BR" sz="1400" b="0" strike="noStrike" spc="-1"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pt-BR" sz="1400" b="0" strike="noStrike" spc="-1"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indent="0" algn="r">
              <a:buNone/>
            </a:pPr>
            <a:fld id="{A22CDE8A-8A54-4A01-9F71-49C31B9A91E0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492" y="1933560"/>
            <a:ext cx="9071640" cy="184015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5400" b="1" strike="noStrike" spc="-1" dirty="0">
                <a:solidFill>
                  <a:srgbClr val="45586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BR" b="1" strike="noStrike" spc="-1" dirty="0">
                <a:solidFill>
                  <a:srgbClr val="45586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2800" b="0" strike="noStrike" spc="-1" dirty="0">
                <a:solidFill>
                  <a:srgbClr val="45586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Autores</a:t>
            </a:r>
            <a:endParaRPr lang="pt-BR" sz="4400" b="1" strike="noStrike" spc="-1" dirty="0">
              <a:solidFill>
                <a:srgbClr val="45586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60BDCCCD-09D5-A75E-119A-C1BA4D8806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EDFB420-AC1E-F73C-97AA-E779853C86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71E61A02-A3EB-F72B-A2DF-347C090F58D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06689" y="330127"/>
            <a:ext cx="8467246" cy="855921"/>
            <a:chOff x="611118" y="330127"/>
            <a:chExt cx="8467246" cy="855921"/>
          </a:xfrm>
        </p:grpSpPr>
        <p:pic>
          <p:nvPicPr>
            <p:cNvPr id="12" name="Gráfico 11">
              <a:extLst>
                <a:ext uri="{FF2B5EF4-FFF2-40B4-BE49-F238E27FC236}">
                  <a16:creationId xmlns:a16="http://schemas.microsoft.com/office/drawing/2014/main" id="{C5D8EF81-00F5-96CF-F713-58EED18A475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11118" y="648016"/>
              <a:ext cx="1703457" cy="337434"/>
            </a:xfrm>
            <a:prstGeom prst="rect">
              <a:avLst/>
            </a:prstGeom>
          </p:spPr>
        </p:pic>
        <p:pic>
          <p:nvPicPr>
            <p:cNvPr id="14" name="Gráfico 13">
              <a:extLst>
                <a:ext uri="{FF2B5EF4-FFF2-40B4-BE49-F238E27FC236}">
                  <a16:creationId xmlns:a16="http://schemas.microsoft.com/office/drawing/2014/main" id="{13276688-5B26-8065-FD3E-214BF688BDD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568981" y="330127"/>
              <a:ext cx="921885" cy="855921"/>
            </a:xfrm>
            <a:prstGeom prst="rect">
              <a:avLst/>
            </a:prstGeom>
          </p:spPr>
        </p:pic>
        <p:pic>
          <p:nvPicPr>
            <p:cNvPr id="16" name="Gráfico 15">
              <a:extLst>
                <a:ext uri="{FF2B5EF4-FFF2-40B4-BE49-F238E27FC236}">
                  <a16:creationId xmlns:a16="http://schemas.microsoft.com/office/drawing/2014/main" id="{6406E61C-DE91-02D8-F92E-14310D36CA2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745272" y="648016"/>
              <a:ext cx="1333092" cy="468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BEAA8B-8206-01E7-4B73-41782C795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3">
            <a:extLst>
              <a:ext uri="{FF2B5EF4-FFF2-40B4-BE49-F238E27FC236}">
                <a16:creationId xmlns:a16="http://schemas.microsoft.com/office/drawing/2014/main" id="{5B9FAF31-F9A9-BBCE-6B9F-F6AB17993C14}"/>
              </a:ext>
            </a:extLst>
          </p:cNvPr>
          <p:cNvSpPr txBox="1"/>
          <p:nvPr/>
        </p:nvSpPr>
        <p:spPr>
          <a:xfrm>
            <a:off x="842677" y="1317547"/>
            <a:ext cx="6173438" cy="177292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introdução deve ser breve e conter o objeto/processo de estudo e os objetivos do trabalho realizado. </a:t>
            </a:r>
          </a:p>
          <a:p>
            <a:pPr>
              <a:spcBef>
                <a:spcPts val="600"/>
              </a:spcBef>
            </a:pPr>
            <a:endParaRPr lang="pt-BR" sz="1984" dirty="0">
              <a:solidFill>
                <a:srgbClr val="45586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*Os autores têm autonomia em inserir quantos slides acharem necessários para cada item aqui elencados.</a:t>
            </a:r>
          </a:p>
        </p:txBody>
      </p:sp>
      <p:sp>
        <p:nvSpPr>
          <p:cNvPr id="8" name="CaixaDeTexto 6">
            <a:extLst>
              <a:ext uri="{FF2B5EF4-FFF2-40B4-BE49-F238E27FC236}">
                <a16:creationId xmlns:a16="http://schemas.microsoft.com/office/drawing/2014/main" id="{2AA81CCA-F796-C2C2-EA24-A1DF555B0BD4}"/>
              </a:ext>
            </a:extLst>
          </p:cNvPr>
          <p:cNvSpPr txBox="1"/>
          <p:nvPr/>
        </p:nvSpPr>
        <p:spPr>
          <a:xfrm>
            <a:off x="772847" y="638671"/>
            <a:ext cx="6857188" cy="39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48"/>
              </a:lnSpc>
            </a:pPr>
            <a:r>
              <a:rPr lang="pt-BR" sz="2315" b="1" dirty="0">
                <a:solidFill>
                  <a:srgbClr val="4558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873E56AD-1ED2-48C5-947B-77D18C5B0E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4F00562-DFAE-977B-6A84-102DB619A72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FEFE09A7-8A89-E5DD-7434-3A117324B86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7060" y="4463659"/>
            <a:ext cx="1691805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83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2862D-9C37-A464-B1CD-08B58C8A5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3">
            <a:extLst>
              <a:ext uri="{FF2B5EF4-FFF2-40B4-BE49-F238E27FC236}">
                <a16:creationId xmlns:a16="http://schemas.microsoft.com/office/drawing/2014/main" id="{9C889E45-2ACC-0ECD-949A-910DF7E86C3C}"/>
              </a:ext>
            </a:extLst>
          </p:cNvPr>
          <p:cNvSpPr txBox="1"/>
          <p:nvPr/>
        </p:nvSpPr>
        <p:spPr>
          <a:xfrm>
            <a:off x="842677" y="1520747"/>
            <a:ext cx="6173438" cy="70301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Apresentar de forma resumida os conceitos e as problemáticas que embasam a pesquisa.</a:t>
            </a:r>
          </a:p>
        </p:txBody>
      </p:sp>
      <p:sp>
        <p:nvSpPr>
          <p:cNvPr id="8" name="CaixaDeTexto 6">
            <a:extLst>
              <a:ext uri="{FF2B5EF4-FFF2-40B4-BE49-F238E27FC236}">
                <a16:creationId xmlns:a16="http://schemas.microsoft.com/office/drawing/2014/main" id="{10936E0F-7AB1-313E-63A1-2FFF18E5D9FF}"/>
              </a:ext>
            </a:extLst>
          </p:cNvPr>
          <p:cNvSpPr txBox="1"/>
          <p:nvPr/>
        </p:nvSpPr>
        <p:spPr>
          <a:xfrm>
            <a:off x="772847" y="638671"/>
            <a:ext cx="6857188" cy="783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48"/>
              </a:lnSpc>
            </a:pPr>
            <a:r>
              <a:rPr lang="pt-BR" sz="2315" b="1" dirty="0">
                <a:solidFill>
                  <a:srgbClr val="4558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REFERENCIAL TEÓRICO ou PROBLEMÁTICA E RELEVÂNCIA</a:t>
            </a:r>
          </a:p>
          <a:p>
            <a:endParaRPr lang="pt-BR" sz="661" b="1" dirty="0">
              <a:solidFill>
                <a:srgbClr val="45586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2CCDD8B9-2B69-1D71-1322-D57D894736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E381885-37AB-84CE-21C3-F8E4D859D8A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A5C3E5F9-1056-E7F9-F547-61F828CED85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7060" y="4463659"/>
            <a:ext cx="1691805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55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D91C7B-6428-3FD5-7851-8F12D4D07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3">
            <a:extLst>
              <a:ext uri="{FF2B5EF4-FFF2-40B4-BE49-F238E27FC236}">
                <a16:creationId xmlns:a16="http://schemas.microsoft.com/office/drawing/2014/main" id="{378C9FC3-57EB-E946-BC8E-F5F6703E96A1}"/>
              </a:ext>
            </a:extLst>
          </p:cNvPr>
          <p:cNvSpPr txBox="1"/>
          <p:nvPr/>
        </p:nvSpPr>
        <p:spPr>
          <a:xfrm>
            <a:off x="842677" y="1317547"/>
            <a:ext cx="6173438" cy="200131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metodologia deve ser clara, de modo que o leitor entenda e possa reproduzir os procedimentos utilizados. </a:t>
            </a:r>
          </a:p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Deve conter o tipo de pesquisa, os dados obtidos, a forma de obtenção dos dados, a população e amostra (quando for o caso), o tratamento e a análise dos dados (como foram feitos).</a:t>
            </a:r>
          </a:p>
        </p:txBody>
      </p:sp>
      <p:sp>
        <p:nvSpPr>
          <p:cNvPr id="8" name="CaixaDeTexto 6">
            <a:extLst>
              <a:ext uri="{FF2B5EF4-FFF2-40B4-BE49-F238E27FC236}">
                <a16:creationId xmlns:a16="http://schemas.microsoft.com/office/drawing/2014/main" id="{9042416B-28EA-3E6D-5443-B96CD76E31C7}"/>
              </a:ext>
            </a:extLst>
          </p:cNvPr>
          <p:cNvSpPr txBox="1"/>
          <p:nvPr/>
        </p:nvSpPr>
        <p:spPr>
          <a:xfrm>
            <a:off x="772847" y="638671"/>
            <a:ext cx="6857188" cy="39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48"/>
              </a:lnSpc>
            </a:pPr>
            <a:r>
              <a:rPr lang="pt-BR" sz="2315" b="1" dirty="0">
                <a:solidFill>
                  <a:srgbClr val="4558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METODOLOGIA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2EA30269-35FC-3DAB-844B-37B5FA8D36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73444903-1DE4-BF62-C867-E21046E4745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1096070D-E3D2-A9A9-D588-86DF436AC2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7060" y="4463659"/>
            <a:ext cx="1691805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5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97322-4E00-BD9F-93F8-EA68CD31A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3">
            <a:extLst>
              <a:ext uri="{FF2B5EF4-FFF2-40B4-BE49-F238E27FC236}">
                <a16:creationId xmlns:a16="http://schemas.microsoft.com/office/drawing/2014/main" id="{3A831D2A-349B-7DDA-66B5-050B439C038E}"/>
              </a:ext>
            </a:extLst>
          </p:cNvPr>
          <p:cNvSpPr txBox="1"/>
          <p:nvPr/>
        </p:nvSpPr>
        <p:spPr>
          <a:xfrm>
            <a:off x="842677" y="1317547"/>
            <a:ext cx="6173438" cy="161903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seção dos Resultados e Discussões deve conter os dados obtidos, podendo ser apresentados, também, na forma de Tabelas e/ou Figuras (se for o caso). A discussão dos resultados deve estar baseada e comparada com a literatura utilizada no trabalho de pesquisa.</a:t>
            </a:r>
          </a:p>
        </p:txBody>
      </p:sp>
      <p:sp>
        <p:nvSpPr>
          <p:cNvPr id="8" name="CaixaDeTexto 6">
            <a:extLst>
              <a:ext uri="{FF2B5EF4-FFF2-40B4-BE49-F238E27FC236}">
                <a16:creationId xmlns:a16="http://schemas.microsoft.com/office/drawing/2014/main" id="{D4AF47EE-616F-D351-D7F9-C2FF4196A13A}"/>
              </a:ext>
            </a:extLst>
          </p:cNvPr>
          <p:cNvSpPr txBox="1"/>
          <p:nvPr/>
        </p:nvSpPr>
        <p:spPr>
          <a:xfrm>
            <a:off x="772847" y="638671"/>
            <a:ext cx="6857188" cy="39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48"/>
              </a:lnSpc>
            </a:pPr>
            <a:r>
              <a:rPr lang="pt-BR" sz="2315" b="1" dirty="0">
                <a:solidFill>
                  <a:srgbClr val="4558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 E DISCUSSÕES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8D1619C8-DE4A-A846-9A85-63890EB4224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2038DBD0-875E-30CE-DCDC-D6A2AA5D3A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5DE76E9E-FC0F-B724-B05C-E5131FAA5C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7060" y="4463659"/>
            <a:ext cx="1691805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0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F2D1E-4B0C-799A-5BC1-34E7449D2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3">
            <a:extLst>
              <a:ext uri="{FF2B5EF4-FFF2-40B4-BE49-F238E27FC236}">
                <a16:creationId xmlns:a16="http://schemas.microsoft.com/office/drawing/2014/main" id="{A14871AD-9379-F1E3-E994-B1C78C79ED6F}"/>
              </a:ext>
            </a:extLst>
          </p:cNvPr>
          <p:cNvSpPr txBox="1"/>
          <p:nvPr/>
        </p:nvSpPr>
        <p:spPr>
          <a:xfrm>
            <a:off x="842677" y="1317547"/>
            <a:ext cx="6173438" cy="70301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Nesta seção devem ser apresentadas as contribuições práticas e /ou teóricas dos resultados da pesquisa.</a:t>
            </a:r>
          </a:p>
        </p:txBody>
      </p:sp>
      <p:sp>
        <p:nvSpPr>
          <p:cNvPr id="8" name="CaixaDeTexto 6">
            <a:extLst>
              <a:ext uri="{FF2B5EF4-FFF2-40B4-BE49-F238E27FC236}">
                <a16:creationId xmlns:a16="http://schemas.microsoft.com/office/drawing/2014/main" id="{C5E81825-C608-DFCE-D4C9-043464F80DF4}"/>
              </a:ext>
            </a:extLst>
          </p:cNvPr>
          <p:cNvSpPr txBox="1"/>
          <p:nvPr/>
        </p:nvSpPr>
        <p:spPr>
          <a:xfrm>
            <a:off x="772847" y="638671"/>
            <a:ext cx="6857188" cy="39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48"/>
              </a:lnSpc>
            </a:pPr>
            <a:r>
              <a:rPr lang="pt-BR" sz="2315" b="1" dirty="0">
                <a:solidFill>
                  <a:srgbClr val="4558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IMPLICAÇÕES PRÁTICAS E/OU TEÓRICAS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60AD87AC-FD81-7A4E-7A60-83C1D9301E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58884F9-044F-A85F-72FE-CECF0E7F03D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46D4A5C6-ED29-B964-3E65-1300B3C4AB6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7060" y="4463659"/>
            <a:ext cx="1691805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20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79D78-AD94-49DA-360D-5AF075634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3">
            <a:extLst>
              <a:ext uri="{FF2B5EF4-FFF2-40B4-BE49-F238E27FC236}">
                <a16:creationId xmlns:a16="http://schemas.microsoft.com/office/drawing/2014/main" id="{E1274319-785A-DAA9-6987-EA9450B429E4}"/>
              </a:ext>
            </a:extLst>
          </p:cNvPr>
          <p:cNvSpPr txBox="1"/>
          <p:nvPr/>
        </p:nvSpPr>
        <p:spPr>
          <a:xfrm>
            <a:off x="842677" y="1317547"/>
            <a:ext cx="6173438" cy="161903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Esta seção corresponde ao fechamento do trabalho estudado e deve responder ao problema e/ou hipótese enunciado e aos objetivos do estudo inicialmente apresentados, evitando a inclusão de dados novos que não tenham sido apresentados anteriormente</a:t>
            </a:r>
          </a:p>
        </p:txBody>
      </p:sp>
      <p:sp>
        <p:nvSpPr>
          <p:cNvPr id="8" name="CaixaDeTexto 6">
            <a:extLst>
              <a:ext uri="{FF2B5EF4-FFF2-40B4-BE49-F238E27FC236}">
                <a16:creationId xmlns:a16="http://schemas.microsoft.com/office/drawing/2014/main" id="{357E5C5E-94FE-BE07-F6E4-44593A7DF944}"/>
              </a:ext>
            </a:extLst>
          </p:cNvPr>
          <p:cNvSpPr txBox="1"/>
          <p:nvPr/>
        </p:nvSpPr>
        <p:spPr>
          <a:xfrm>
            <a:off x="772847" y="638671"/>
            <a:ext cx="6857188" cy="39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48"/>
              </a:lnSpc>
            </a:pPr>
            <a:r>
              <a:rPr lang="pt-BR" sz="2315" b="1" dirty="0">
                <a:solidFill>
                  <a:srgbClr val="4558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CONSIDERAÇÕES FINAIS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29B2D597-8BAC-1075-1991-A7FA54458B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DFE345DF-C3DD-3D2E-DEB2-D3635214FED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EA7A21B2-0E8F-9ADF-8956-52ADECFE51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7060" y="4463659"/>
            <a:ext cx="1691805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1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CCA35-4517-BD47-DD0F-48A655A5B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3">
            <a:extLst>
              <a:ext uri="{FF2B5EF4-FFF2-40B4-BE49-F238E27FC236}">
                <a16:creationId xmlns:a16="http://schemas.microsoft.com/office/drawing/2014/main" id="{AF5B9B2D-5645-E4D4-23BC-235F5C18B4D7}"/>
              </a:ext>
            </a:extLst>
          </p:cNvPr>
          <p:cNvSpPr txBox="1"/>
          <p:nvPr/>
        </p:nvSpPr>
        <p:spPr>
          <a:xfrm>
            <a:off x="842677" y="1317547"/>
            <a:ext cx="6173438" cy="100835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984" dirty="0">
                <a:solidFill>
                  <a:srgbClr val="45586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Listar todas as referências que foram mencionadas ao longo do texto do trabalho, obedecendo às normas da ABNT.</a:t>
            </a:r>
          </a:p>
        </p:txBody>
      </p:sp>
      <p:sp>
        <p:nvSpPr>
          <p:cNvPr id="8" name="CaixaDeTexto 6">
            <a:extLst>
              <a:ext uri="{FF2B5EF4-FFF2-40B4-BE49-F238E27FC236}">
                <a16:creationId xmlns:a16="http://schemas.microsoft.com/office/drawing/2014/main" id="{FB79EB90-AB2B-85F7-3C1E-7A0253E3ED08}"/>
              </a:ext>
            </a:extLst>
          </p:cNvPr>
          <p:cNvSpPr txBox="1"/>
          <p:nvPr/>
        </p:nvSpPr>
        <p:spPr>
          <a:xfrm>
            <a:off x="772847" y="638671"/>
            <a:ext cx="6857188" cy="39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48"/>
              </a:lnSpc>
            </a:pPr>
            <a:r>
              <a:rPr lang="pt-BR" sz="2315" b="1" dirty="0">
                <a:solidFill>
                  <a:srgbClr val="45586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REFERÊNCIAS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2FA8000D-F5B8-FB6E-6B07-993C75DBAA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5534025"/>
            <a:ext cx="6564217" cy="136525"/>
          </a:xfrm>
          <a:custGeom>
            <a:avLst/>
            <a:gdLst>
              <a:gd name="T0" fmla="*/ 0 w 9712"/>
              <a:gd name="T1" fmla="*/ 0 h 133"/>
              <a:gd name="T2" fmla="*/ 0 w 9712"/>
              <a:gd name="T3" fmla="*/ 0 h 133"/>
              <a:gd name="T4" fmla="*/ 0 w 9712"/>
              <a:gd name="T5" fmla="*/ 133 h 133"/>
              <a:gd name="T6" fmla="*/ 9635 w 9712"/>
              <a:gd name="T7" fmla="*/ 133 h 133"/>
              <a:gd name="T8" fmla="*/ 9712 w 9712"/>
              <a:gd name="T9" fmla="*/ 0 h 133"/>
              <a:gd name="T10" fmla="*/ 0 w 9712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12" h="133">
                <a:moveTo>
                  <a:pt x="0" y="0"/>
                </a:moveTo>
                <a:lnTo>
                  <a:pt x="0" y="0"/>
                </a:lnTo>
                <a:lnTo>
                  <a:pt x="0" y="133"/>
                </a:lnTo>
                <a:lnTo>
                  <a:pt x="9635" y="133"/>
                </a:lnTo>
                <a:lnTo>
                  <a:pt x="9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F5BB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B97EE8E-BFEC-EF6C-1D6A-DA54170F82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25177" y="5534025"/>
            <a:ext cx="3455448" cy="136525"/>
          </a:xfrm>
          <a:custGeom>
            <a:avLst/>
            <a:gdLst>
              <a:gd name="T0" fmla="*/ 77 w 3010"/>
              <a:gd name="T1" fmla="*/ 0 h 133"/>
              <a:gd name="T2" fmla="*/ 77 w 3010"/>
              <a:gd name="T3" fmla="*/ 0 h 133"/>
              <a:gd name="T4" fmla="*/ 0 w 3010"/>
              <a:gd name="T5" fmla="*/ 133 h 133"/>
              <a:gd name="T6" fmla="*/ 3010 w 3010"/>
              <a:gd name="T7" fmla="*/ 133 h 133"/>
              <a:gd name="T8" fmla="*/ 3010 w 3010"/>
              <a:gd name="T9" fmla="*/ 0 h 133"/>
              <a:gd name="T10" fmla="*/ 77 w 3010"/>
              <a:gd name="T1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0" h="133">
                <a:moveTo>
                  <a:pt x="77" y="0"/>
                </a:moveTo>
                <a:lnTo>
                  <a:pt x="77" y="0"/>
                </a:lnTo>
                <a:lnTo>
                  <a:pt x="0" y="133"/>
                </a:lnTo>
                <a:lnTo>
                  <a:pt x="3010" y="133"/>
                </a:lnTo>
                <a:lnTo>
                  <a:pt x="3010" y="0"/>
                </a:lnTo>
                <a:lnTo>
                  <a:pt x="77" y="0"/>
                </a:lnTo>
                <a:close/>
              </a:path>
            </a:pathLst>
          </a:custGeom>
          <a:solidFill>
            <a:srgbClr val="09D15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E9977B56-EE59-CCB7-D5DD-5F307F2D6A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7060" y="4463659"/>
            <a:ext cx="1691805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2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266</Words>
  <Application>Microsoft Office PowerPoint</Application>
  <PresentationFormat>Personalizar</PresentationFormat>
  <Paragraphs>26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Título Autores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subject/>
  <dc:creator>de angeli</dc:creator>
  <dc:description/>
  <cp:lastModifiedBy>João Pedro Domingues</cp:lastModifiedBy>
  <cp:revision>6</cp:revision>
  <dcterms:created xsi:type="dcterms:W3CDTF">2023-05-17T10:41:33Z</dcterms:created>
  <dcterms:modified xsi:type="dcterms:W3CDTF">2025-05-09T18:18:37Z</dcterms:modified>
  <dc:language>pt-BR</dc:language>
</cp:coreProperties>
</file>