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32" d="100"/>
          <a:sy n="32" d="100"/>
        </p:scale>
        <p:origin x="44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D5D7-01BB-4CEB-B67F-7C4AD2DBA0D3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4E875-B5C1-4AFC-AB4B-77A8161304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97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4E875-B5C1-4AFC-AB4B-77A8161304B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09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C24708B-7817-49C8-8E79-8222531C5A71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170857-2CAA-4DF0-9E72-919A3F1B359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7FF92E-FBFA-4F20-B0A6-CFF9DAACFB9F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2EF9C9-98DB-4F58-8800-D9F9D8D6BEFF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D748E93-EEB6-4897-804D-E2EF3DAAF3DE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12E9E99-EF2C-4A2B-8D38-36168E7FB7F4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8451E36-055B-4B0E-8EE9-FE6DA0783474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D03CC4-AA7C-4A52-9CE7-09930EB86A2E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A5474C-CA29-4790-8B13-03E569791913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1CE64A-A2C3-4A9E-B504-A1EAFAE0FA1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2209DDB-8D77-481A-B551-43BB423C650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FCD8F80-7AAC-4EC2-85D8-EB167A1B845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fld id="{A22CDE8A-8A54-4A01-9F71-49C31B9A91E0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193356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latin typeface="Arial"/>
              </a:rPr>
              <a:t>Título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3121920"/>
            <a:ext cx="9071640" cy="1791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3200" b="0" strike="noStrike" spc="-1">
                <a:latin typeface="Arial"/>
              </a:rPr>
              <a:t>Autores</a:t>
            </a:r>
          </a:p>
          <a:p>
            <a:pPr indent="0" algn="ctr">
              <a:buNone/>
            </a:pPr>
            <a:endParaRPr lang="pt-BR" sz="3200" b="0" strike="noStrike" spc="-1">
              <a:latin typeface="Arial"/>
            </a:endParaRPr>
          </a:p>
          <a:p>
            <a:pPr indent="0" algn="ctr">
              <a:buNone/>
            </a:pPr>
            <a:endParaRPr lang="pt-BR" sz="3200" b="0" strike="noStrike" spc="-1">
              <a:latin typeface="Arial"/>
            </a:endParaRPr>
          </a:p>
          <a:p>
            <a:pPr indent="0" algn="ctr">
              <a:buNone/>
            </a:pPr>
            <a:r>
              <a:rPr lang="pt-BR" sz="1500" b="0" strike="noStrike" spc="-1">
                <a:latin typeface="Arial"/>
              </a:rPr>
              <a:t>Foz do Iguaçu</a:t>
            </a:r>
          </a:p>
          <a:p>
            <a:pPr indent="0" algn="ctr">
              <a:buNone/>
            </a:pPr>
            <a:r>
              <a:rPr lang="pt-BR" sz="1500" b="0" strike="noStrike" spc="-1">
                <a:latin typeface="Arial"/>
              </a:rPr>
              <a:t>2023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4959225-1B29-A31D-2B56-58770E9A4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99" y="98732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aixaDeTexto 44"/>
          <p:cNvSpPr txBox="1"/>
          <p:nvPr/>
        </p:nvSpPr>
        <p:spPr>
          <a:xfrm>
            <a:off x="504360" y="143587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INTRODUÇÃO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504360" y="190909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pt-BR" sz="2500" b="0" strike="noStrike" spc="-1" dirty="0">
                <a:latin typeface="Arial"/>
              </a:rPr>
              <a:t>A introdução deve ser breve e conter o objeto/processo de estudo e os objetivos do trabalho realizado. </a:t>
            </a:r>
          </a:p>
          <a:p>
            <a:pPr algn="just"/>
            <a:endParaRPr lang="pt-BR" sz="2500" b="0" strike="noStrike" spc="-1" dirty="0">
              <a:latin typeface="Arial"/>
            </a:endParaRPr>
          </a:p>
          <a:p>
            <a:pPr algn="just"/>
            <a:r>
              <a:rPr lang="pt-BR" sz="2500" b="0" strike="noStrike" spc="-1" dirty="0">
                <a:latin typeface="Arial"/>
              </a:rPr>
              <a:t>*Os autores têm autonomia em inserir quantos slides acharem necessários para cada item aqui elencados.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23FA989-38E3-553C-07BF-0F0CF8EBF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60" y="0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ixaDeTexto 47"/>
          <p:cNvSpPr txBox="1"/>
          <p:nvPr/>
        </p:nvSpPr>
        <p:spPr>
          <a:xfrm>
            <a:off x="504359" y="2137415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REFERENCIAL TEÓRICO ou PROBLEMÁTICA E RELEVÂNCIA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504359" y="2762555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pt-BR" sz="2500" b="0" strike="noStrike" spc="-1" dirty="0">
                <a:latin typeface="Arial"/>
              </a:rPr>
              <a:t>Apresentar de forma resumida os conceitos e as problemáticas que embasam a pesquisa.</a:t>
            </a:r>
          </a:p>
          <a:p>
            <a:pPr algn="just"/>
            <a:r>
              <a:rPr lang="pt-BR" sz="2500" b="0" strike="noStrike" spc="-1" dirty="0">
                <a:latin typeface="Arial"/>
              </a:rPr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CFD0EF7-142F-62E5-F144-72C15E4FA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8" y="21458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aixaDeTexto 50"/>
          <p:cNvSpPr txBox="1"/>
          <p:nvPr/>
        </p:nvSpPr>
        <p:spPr>
          <a:xfrm>
            <a:off x="504000" y="147122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METODOLOGIA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504360" y="238231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pt-BR" sz="2500" b="0" strike="noStrike" spc="-1" dirty="0">
                <a:latin typeface="Arial"/>
              </a:rPr>
              <a:t>A metodologia deve ser clara, de modo que o leitor entenda e possa reproduzir os procedimentos utilizados. </a:t>
            </a:r>
          </a:p>
          <a:p>
            <a:pPr algn="just"/>
            <a:r>
              <a:rPr lang="pt-BR" sz="2500" b="0" strike="noStrike" spc="-1" dirty="0">
                <a:latin typeface="Arial"/>
              </a:rPr>
              <a:t>Deve conter o tipo de pesquisa, os dados obtidos, a forma de obtenção dos dados, a população e amostra (quando for o caso), o tratamento e a análise dos dados (como foram feitos).</a:t>
            </a:r>
          </a:p>
          <a:p>
            <a:pPr algn="just"/>
            <a:r>
              <a:rPr lang="pt-BR" sz="2500" b="0" strike="noStrike" spc="-1" dirty="0">
                <a:latin typeface="Arial"/>
              </a:rPr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DEC2F80-89D5-4796-1949-63097905E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99" y="98732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aixaDeTexto 53"/>
          <p:cNvSpPr txBox="1"/>
          <p:nvPr/>
        </p:nvSpPr>
        <p:spPr>
          <a:xfrm>
            <a:off x="504360" y="156744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RESULTADOS E DISCUSSÕES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504360" y="251388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pt-BR" sz="2500" b="0" strike="noStrike" spc="-1" dirty="0">
                <a:latin typeface="Arial"/>
              </a:rPr>
              <a:t>A seção dos Resultados e Discussões deve conter os dados obtidos, podendo ser apresentados, também, na forma de Tabelas e/ou Figuras (se for o caso). A discussão dos resultados deve estar baseada e comparada com a literatura utilizada no trabalho de pesquisa.</a:t>
            </a:r>
          </a:p>
          <a:p>
            <a:pPr algn="just"/>
            <a:r>
              <a:rPr lang="pt-BR" sz="2500" b="0" strike="noStrike" spc="-1" dirty="0">
                <a:latin typeface="Arial"/>
              </a:rPr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95AEE73-A05D-5B49-D108-57730A22F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9" y="0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aixaDeTexto 56"/>
          <p:cNvSpPr txBox="1"/>
          <p:nvPr/>
        </p:nvSpPr>
        <p:spPr>
          <a:xfrm>
            <a:off x="504360" y="184410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IMPLICAÇÕES PRÁTICAS E/OU TEÓRICAS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504360" y="246924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pt-BR" sz="2500" b="0" strike="noStrike" spc="-1" dirty="0">
                <a:latin typeface="Arial"/>
              </a:rPr>
              <a:t>Nesta seção devem ser apresentadas as contribuições práticas e /ou teóricas dos resultados da pesquisa.</a:t>
            </a:r>
          </a:p>
          <a:p>
            <a:pPr algn="just"/>
            <a:r>
              <a:rPr lang="pt-BR" sz="2500" b="0" strike="noStrike" spc="-1" dirty="0">
                <a:latin typeface="Arial"/>
              </a:rPr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5D44EE0-8170-A002-232C-4AA065EF5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9" y="0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aixaDeTexto 59"/>
          <p:cNvSpPr txBox="1"/>
          <p:nvPr/>
        </p:nvSpPr>
        <p:spPr>
          <a:xfrm>
            <a:off x="504360" y="156744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CONSIDERAÇÕES FINAIS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504360" y="204066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pt-BR" sz="2500" b="0" strike="noStrike" spc="-1" dirty="0">
                <a:latin typeface="Arial"/>
              </a:rPr>
              <a:t>Esta seção corresponde ao fechamento do trabalho estudado e deve responder ao problema e/ou hipótese enunciado e aos objetivos do estudo inicialmente apresentados, evitando a inclusão de dados novos que não tenham sido apresentados anteriormente</a:t>
            </a:r>
          </a:p>
          <a:p>
            <a:pPr algn="just"/>
            <a:r>
              <a:rPr lang="pt-BR" sz="2500" b="0" strike="noStrike" spc="-1" dirty="0">
                <a:latin typeface="Arial"/>
              </a:rPr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173EC0D-E78F-B3FD-1B52-3E453E96A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9" y="0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aixaDeTexto 62"/>
          <p:cNvSpPr txBox="1"/>
          <p:nvPr/>
        </p:nvSpPr>
        <p:spPr>
          <a:xfrm>
            <a:off x="504359" y="152203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REFERÊNCIAS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504359" y="1995259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pt-BR" sz="2500" b="0" strike="noStrike" spc="-1" dirty="0">
                <a:latin typeface="Arial"/>
              </a:rPr>
              <a:t>Listar todas as referências que foram mencionadas ao longo do texto do trabalho, obedecendo às normas da ABNT.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33EF660-CAB7-0716-C12A-4CA1533E4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9" y="0"/>
            <a:ext cx="9071641" cy="16190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267</Words>
  <Application>Microsoft Office PowerPoint</Application>
  <PresentationFormat>Personalizar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Office Theme</vt:lpstr>
      <vt:lpstr>Título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subject/>
  <dc:creator>de angeli</dc:creator>
  <dc:description/>
  <cp:lastModifiedBy>Gabriella Gaona</cp:lastModifiedBy>
  <cp:revision>4</cp:revision>
  <dcterms:created xsi:type="dcterms:W3CDTF">2023-05-17T10:41:33Z</dcterms:created>
  <dcterms:modified xsi:type="dcterms:W3CDTF">2024-01-31T17:58:20Z</dcterms:modified>
  <dc:language>pt-BR</dc:language>
</cp:coreProperties>
</file>